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media/image28.jpg" ContentType="image/png"/>
  <Override PartName="/ppt/notesSlides/notesSlide1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2.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3.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handoutMasterIdLst>
    <p:handoutMasterId r:id="rId33"/>
  </p:handoutMasterIdLst>
  <p:sldIdLst>
    <p:sldId id="256" r:id="rId2"/>
    <p:sldId id="267" r:id="rId3"/>
    <p:sldId id="273" r:id="rId4"/>
    <p:sldId id="276" r:id="rId5"/>
    <p:sldId id="275" r:id="rId6"/>
    <p:sldId id="277" r:id="rId7"/>
    <p:sldId id="278" r:id="rId8"/>
    <p:sldId id="280" r:id="rId9"/>
    <p:sldId id="281" r:id="rId10"/>
    <p:sldId id="282" r:id="rId11"/>
    <p:sldId id="283" r:id="rId12"/>
    <p:sldId id="297" r:id="rId13"/>
    <p:sldId id="298" r:id="rId14"/>
    <p:sldId id="284" r:id="rId15"/>
    <p:sldId id="285" r:id="rId16"/>
    <p:sldId id="286" r:id="rId17"/>
    <p:sldId id="287" r:id="rId18"/>
    <p:sldId id="288" r:id="rId19"/>
    <p:sldId id="302" r:id="rId20"/>
    <p:sldId id="269" r:id="rId21"/>
    <p:sldId id="289" r:id="rId22"/>
    <p:sldId id="299" r:id="rId23"/>
    <p:sldId id="290" r:id="rId24"/>
    <p:sldId id="300" r:id="rId25"/>
    <p:sldId id="291" r:id="rId26"/>
    <p:sldId id="293" r:id="rId27"/>
    <p:sldId id="292" r:id="rId28"/>
    <p:sldId id="294" r:id="rId29"/>
    <p:sldId id="295" r:id="rId30"/>
    <p:sldId id="296" r:id="rId31"/>
  </p:sldIdLst>
  <p:sldSz cx="12188825" cy="6858000"/>
  <p:notesSz cx="6889750" cy="10021888"/>
  <p:defaultTextStyle>
    <a:defPPr rtl="0">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5" pos="3839">
          <p15:clr>
            <a:srgbClr val="A4A3A4"/>
          </p15:clr>
        </p15:guide>
        <p15:guide id="6" pos="1007">
          <p15:clr>
            <a:srgbClr val="A4A3A4"/>
          </p15:clr>
        </p15:guide>
      </p15:sldGuideLst>
    </p:ext>
    <p:ext uri="{2D200454-40CA-4A62-9FC3-DE9A4176ACB9}">
      <p15:notesGuideLst xmlns:p15="http://schemas.microsoft.com/office/powerpoint/2012/main">
        <p15:guide id="1" orient="horz" pos="3157" userDrawn="1">
          <p15:clr>
            <a:srgbClr val="A4A3A4"/>
          </p15:clr>
        </p15:guide>
        <p15:guide id="2" pos="217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dows-Benutzer" initials="W" lastIdx="1" clrIdx="0">
    <p:extLst>
      <p:ext uri="{19B8F6BF-5375-455C-9EA6-DF929625EA0E}">
        <p15:presenceInfo xmlns:p15="http://schemas.microsoft.com/office/powerpoint/2012/main" userId="Windows-Benutz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E3CF"/>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DA37D80-6434-44D0-A028-1B22A696006F}" styleName="Helle Formatvorlage 3 - Akz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DCAF9ED-07DC-4A11-8D7F-57B35C25682E}" styleName="Mittlere Formatvorlage 1 - Akz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73" autoAdjust="0"/>
    <p:restoredTop sz="83724" autoAdjust="0"/>
  </p:normalViewPr>
  <p:slideViewPr>
    <p:cSldViewPr showGuides="1">
      <p:cViewPr varScale="1">
        <p:scale>
          <a:sx n="60" d="100"/>
          <a:sy n="60" d="100"/>
        </p:scale>
        <p:origin x="822" y="60"/>
      </p:cViewPr>
      <p:guideLst>
        <p:guide orient="horz" pos="2160"/>
        <p:guide pos="3839"/>
        <p:guide pos="1007"/>
      </p:guideLst>
    </p:cSldViewPr>
  </p:slideViewPr>
  <p:notesTextViewPr>
    <p:cViewPr>
      <p:scale>
        <a:sx n="1" d="1"/>
        <a:sy n="1" d="1"/>
      </p:scale>
      <p:origin x="0" y="0"/>
    </p:cViewPr>
  </p:notesTextViewPr>
  <p:notesViewPr>
    <p:cSldViewPr showGuides="1">
      <p:cViewPr varScale="1">
        <p:scale>
          <a:sx n="90" d="100"/>
          <a:sy n="90" d="100"/>
        </p:scale>
        <p:origin x="3774" y="102"/>
      </p:cViewPr>
      <p:guideLst>
        <p:guide orient="horz" pos="3157"/>
        <p:guide pos="217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176878-828D-47F8-A489-2631D913A032}" type="doc">
      <dgm:prSet loTypeId="urn:microsoft.com/office/officeart/2005/8/layout/hierarchy6" loCatId="hierarchy" qsTypeId="urn:microsoft.com/office/officeart/2005/8/quickstyle/3d1" qsCatId="3D" csTypeId="urn:microsoft.com/office/officeart/2005/8/colors/accent1_2" csCatId="accent1" phldr="1"/>
      <dgm:spPr/>
      <dgm:t>
        <a:bodyPr/>
        <a:lstStyle/>
        <a:p>
          <a:endParaRPr lang="de-DE"/>
        </a:p>
      </dgm:t>
    </dgm:pt>
    <dgm:pt modelId="{92EDA0C3-9D94-489B-BC2F-CB3B99323416}">
      <dgm:prSet phldrT="[Text]" custT="1"/>
      <dgm:spPr/>
      <dgm:t>
        <a:bodyPr/>
        <a:lstStyle/>
        <a:p>
          <a:endParaRPr lang="de-DE" sz="2400" dirty="0"/>
        </a:p>
        <a:p>
          <a:r>
            <a:rPr lang="de-DE" sz="2000" b="1" dirty="0">
              <a:solidFill>
                <a:schemeClr val="accent2">
                  <a:lumMod val="50000"/>
                </a:schemeClr>
              </a:solidFill>
            </a:rPr>
            <a:t>Berufsschulpflicht</a:t>
          </a:r>
        </a:p>
        <a:p>
          <a:r>
            <a:rPr lang="de-DE" sz="2000" dirty="0"/>
            <a:t>Durch Berufsausbildungsvertrag</a:t>
          </a:r>
        </a:p>
        <a:p>
          <a:endParaRPr lang="de-DE" sz="2000" dirty="0"/>
        </a:p>
      </dgm:t>
    </dgm:pt>
    <dgm:pt modelId="{C0BB1EAE-A8CF-4EFD-AADC-412BF4DDB124}" type="parTrans" cxnId="{599B9046-EAF9-47FC-8385-281ECFD00181}">
      <dgm:prSet/>
      <dgm:spPr/>
      <dgm:t>
        <a:bodyPr/>
        <a:lstStyle/>
        <a:p>
          <a:endParaRPr lang="de-DE"/>
        </a:p>
      </dgm:t>
    </dgm:pt>
    <dgm:pt modelId="{BB2B19BC-1374-4791-A0FF-E3310397AE6C}" type="sibTrans" cxnId="{599B9046-EAF9-47FC-8385-281ECFD00181}">
      <dgm:prSet/>
      <dgm:spPr/>
      <dgm:t>
        <a:bodyPr/>
        <a:lstStyle/>
        <a:p>
          <a:endParaRPr lang="de-DE"/>
        </a:p>
      </dgm:t>
    </dgm:pt>
    <dgm:pt modelId="{7BE76D6D-1092-412B-ABF2-8BCDB71BD805}">
      <dgm:prSet/>
      <dgm:spPr/>
      <dgm:t>
        <a:bodyPr/>
        <a:lstStyle/>
        <a:p>
          <a:r>
            <a:rPr lang="de-DE" dirty="0"/>
            <a:t>z.B. 9 Jahre Mittelschule</a:t>
          </a:r>
        </a:p>
        <a:p>
          <a:r>
            <a:rPr lang="de-DE" dirty="0"/>
            <a:t>oder Berufsgrundschuljahr BGJ</a:t>
          </a:r>
        </a:p>
      </dgm:t>
    </dgm:pt>
    <dgm:pt modelId="{2DC9BFD2-1DA5-4286-BA5D-4BB4FAFE9063}" type="parTrans" cxnId="{BAB66AD5-4221-469B-B54E-77CEF7398E64}">
      <dgm:prSet/>
      <dgm:spPr/>
      <dgm:t>
        <a:bodyPr/>
        <a:lstStyle/>
        <a:p>
          <a:endParaRPr lang="de-DE"/>
        </a:p>
      </dgm:t>
    </dgm:pt>
    <dgm:pt modelId="{3F976B0F-9FF3-410A-9C8B-CFFEA95DFCCA}" type="sibTrans" cxnId="{BAB66AD5-4221-469B-B54E-77CEF7398E64}">
      <dgm:prSet/>
      <dgm:spPr/>
      <dgm:t>
        <a:bodyPr/>
        <a:lstStyle/>
        <a:p>
          <a:endParaRPr lang="de-DE"/>
        </a:p>
      </dgm:t>
    </dgm:pt>
    <dgm:pt modelId="{6286D848-A7A8-4AFF-A46D-DDB63356BA46}">
      <dgm:prSet phldrT="[Text]" custT="1"/>
      <dgm:spPr/>
      <dgm:t>
        <a:bodyPr/>
        <a:lstStyle/>
        <a:p>
          <a:r>
            <a:rPr lang="de-DE" sz="2000" b="1" dirty="0">
              <a:solidFill>
                <a:schemeClr val="accent2">
                  <a:lumMod val="50000"/>
                </a:schemeClr>
              </a:solidFill>
            </a:rPr>
            <a:t>Vollzeitschulpflicht</a:t>
          </a:r>
        </a:p>
        <a:p>
          <a:r>
            <a:rPr lang="de-DE" sz="2000" dirty="0"/>
            <a:t>Kraft Gesetzes </a:t>
          </a:r>
          <a:r>
            <a:rPr lang="de-DE" sz="2000" dirty="0" err="1"/>
            <a:t>BayEUG</a:t>
          </a:r>
          <a:endParaRPr lang="de-DE" sz="2000" dirty="0"/>
        </a:p>
      </dgm:t>
    </dgm:pt>
    <dgm:pt modelId="{68C34B4A-7158-4295-B901-E525A62BBA4B}" type="sibTrans" cxnId="{F3F6A67C-D39F-4C32-B475-4A4F5BC6B44E}">
      <dgm:prSet/>
      <dgm:spPr/>
      <dgm:t>
        <a:bodyPr/>
        <a:lstStyle/>
        <a:p>
          <a:endParaRPr lang="de-DE"/>
        </a:p>
      </dgm:t>
    </dgm:pt>
    <dgm:pt modelId="{9FDACC40-A41E-4B40-A28F-BAE9C345373E}" type="parTrans" cxnId="{F3F6A67C-D39F-4C32-B475-4A4F5BC6B44E}">
      <dgm:prSet/>
      <dgm:spPr/>
      <dgm:t>
        <a:bodyPr/>
        <a:lstStyle/>
        <a:p>
          <a:endParaRPr lang="de-DE"/>
        </a:p>
      </dgm:t>
    </dgm:pt>
    <dgm:pt modelId="{1220B196-18BF-4BA9-B746-5D0C36CFAFA6}">
      <dgm:prSet phldrT="[Text]" custT="1"/>
      <dgm:spPr/>
      <dgm:t>
        <a:bodyPr/>
        <a:lstStyle/>
        <a:p>
          <a:r>
            <a:rPr lang="de-DE" sz="2400" b="1" dirty="0">
              <a:solidFill>
                <a:schemeClr val="accent2">
                  <a:lumMod val="50000"/>
                </a:schemeClr>
              </a:solidFill>
            </a:rPr>
            <a:t>Schulpflicht </a:t>
          </a:r>
          <a:r>
            <a:rPr lang="de-DE" sz="2400" b="1" dirty="0"/>
            <a:t>12 Jahre  </a:t>
          </a:r>
        </a:p>
        <a:p>
          <a:r>
            <a:rPr lang="de-DE" sz="1600" b="1" dirty="0"/>
            <a:t>Vollendung 21. Lebensjahr</a:t>
          </a:r>
        </a:p>
        <a:p>
          <a:r>
            <a:rPr lang="de-DE" sz="1600" dirty="0"/>
            <a:t>Gliedert sich </a:t>
          </a:r>
        </a:p>
      </dgm:t>
    </dgm:pt>
    <dgm:pt modelId="{D56A7963-5FA6-42F2-9E9A-C14FE0009CBD}" type="sibTrans" cxnId="{2693A012-1F50-4CFA-8922-5C9D9FCDF614}">
      <dgm:prSet/>
      <dgm:spPr/>
      <dgm:t>
        <a:bodyPr/>
        <a:lstStyle/>
        <a:p>
          <a:endParaRPr lang="de-DE"/>
        </a:p>
      </dgm:t>
    </dgm:pt>
    <dgm:pt modelId="{D7BECFA7-8EF1-4A75-A78E-94B3D5C84C5D}" type="parTrans" cxnId="{2693A012-1F50-4CFA-8922-5C9D9FCDF614}">
      <dgm:prSet/>
      <dgm:spPr/>
      <dgm:t>
        <a:bodyPr/>
        <a:lstStyle/>
        <a:p>
          <a:endParaRPr lang="de-DE"/>
        </a:p>
      </dgm:t>
    </dgm:pt>
    <dgm:pt modelId="{F7071B7C-3C92-4FA1-A0D0-05B1A8EBE44C}">
      <dgm:prSet/>
      <dgm:spPr/>
      <dgm:t>
        <a:bodyPr/>
        <a:lstStyle/>
        <a:p>
          <a:r>
            <a:rPr lang="de-DE" dirty="0"/>
            <a:t>z.B.  </a:t>
          </a:r>
        </a:p>
        <a:p>
          <a:r>
            <a:rPr lang="de-DE" dirty="0"/>
            <a:t>+3 Jahre Berufsausbildung</a:t>
          </a:r>
        </a:p>
      </dgm:t>
    </dgm:pt>
    <dgm:pt modelId="{9A5BAED5-D436-4951-812B-6C9AC5C51924}" type="parTrans" cxnId="{7788B48A-4F63-4C8F-94DC-D20E96943162}">
      <dgm:prSet/>
      <dgm:spPr/>
      <dgm:t>
        <a:bodyPr/>
        <a:lstStyle/>
        <a:p>
          <a:endParaRPr lang="de-DE"/>
        </a:p>
      </dgm:t>
    </dgm:pt>
    <dgm:pt modelId="{4CB2D5ED-7124-45B7-B77C-111B2D64AFD4}" type="sibTrans" cxnId="{7788B48A-4F63-4C8F-94DC-D20E96943162}">
      <dgm:prSet/>
      <dgm:spPr/>
      <dgm:t>
        <a:bodyPr/>
        <a:lstStyle/>
        <a:p>
          <a:endParaRPr lang="de-DE"/>
        </a:p>
      </dgm:t>
    </dgm:pt>
    <dgm:pt modelId="{D8CC4F23-055D-458A-87DB-B9B08679686A}" type="pres">
      <dgm:prSet presAssocID="{31176878-828D-47F8-A489-2631D913A032}" presName="mainComposite" presStyleCnt="0">
        <dgm:presLayoutVars>
          <dgm:chPref val="1"/>
          <dgm:dir/>
          <dgm:animOne val="branch"/>
          <dgm:animLvl val="lvl"/>
          <dgm:resizeHandles val="exact"/>
        </dgm:presLayoutVars>
      </dgm:prSet>
      <dgm:spPr/>
    </dgm:pt>
    <dgm:pt modelId="{095A2D9E-7135-4435-AFF8-62F847F134D6}" type="pres">
      <dgm:prSet presAssocID="{31176878-828D-47F8-A489-2631D913A032}" presName="hierFlow" presStyleCnt="0"/>
      <dgm:spPr/>
    </dgm:pt>
    <dgm:pt modelId="{8F63A1A1-059C-4DFB-B770-36A933C779D0}" type="pres">
      <dgm:prSet presAssocID="{31176878-828D-47F8-A489-2631D913A032}" presName="hierChild1" presStyleCnt="0">
        <dgm:presLayoutVars>
          <dgm:chPref val="1"/>
          <dgm:animOne val="branch"/>
          <dgm:animLvl val="lvl"/>
        </dgm:presLayoutVars>
      </dgm:prSet>
      <dgm:spPr/>
    </dgm:pt>
    <dgm:pt modelId="{E7FC0B58-B568-4269-9339-B208BC5A199F}" type="pres">
      <dgm:prSet presAssocID="{1220B196-18BF-4BA9-B746-5D0C36CFAFA6}" presName="Name14" presStyleCnt="0"/>
      <dgm:spPr/>
    </dgm:pt>
    <dgm:pt modelId="{67D247E6-B0EE-46D3-B28B-F67BA8E3470C}" type="pres">
      <dgm:prSet presAssocID="{1220B196-18BF-4BA9-B746-5D0C36CFAFA6}" presName="level1Shape" presStyleLbl="node0" presStyleIdx="0" presStyleCnt="1" custScaleX="221469" custScaleY="114594" custLinFactNeighborX="1414" custLinFactNeighborY="-7902">
        <dgm:presLayoutVars>
          <dgm:chPref val="3"/>
        </dgm:presLayoutVars>
      </dgm:prSet>
      <dgm:spPr/>
    </dgm:pt>
    <dgm:pt modelId="{BD97D3FF-C47B-4784-815B-C3F62972A3C5}" type="pres">
      <dgm:prSet presAssocID="{1220B196-18BF-4BA9-B746-5D0C36CFAFA6}" presName="hierChild2" presStyleCnt="0"/>
      <dgm:spPr/>
    </dgm:pt>
    <dgm:pt modelId="{57B0CD9A-8D52-47F5-9661-A2CAF503E72C}" type="pres">
      <dgm:prSet presAssocID="{9FDACC40-A41E-4B40-A28F-BAE9C345373E}" presName="Name19" presStyleLbl="parChTrans1D2" presStyleIdx="0" presStyleCnt="2"/>
      <dgm:spPr/>
    </dgm:pt>
    <dgm:pt modelId="{64AFFA9F-E5D7-43A7-9377-09B1CBE439A3}" type="pres">
      <dgm:prSet presAssocID="{6286D848-A7A8-4AFF-A46D-DDB63356BA46}" presName="Name21" presStyleCnt="0"/>
      <dgm:spPr/>
    </dgm:pt>
    <dgm:pt modelId="{FEBD0DCC-D435-4FCD-A436-2681AB1526C0}" type="pres">
      <dgm:prSet presAssocID="{6286D848-A7A8-4AFF-A46D-DDB63356BA46}" presName="level2Shape" presStyleLbl="node2" presStyleIdx="0" presStyleCnt="2" custScaleX="172569" custLinFactNeighborX="0" custLinFactNeighborY="-21816"/>
      <dgm:spPr/>
    </dgm:pt>
    <dgm:pt modelId="{ABC82217-1113-403A-AF1F-4809CA14EFA1}" type="pres">
      <dgm:prSet presAssocID="{6286D848-A7A8-4AFF-A46D-DDB63356BA46}" presName="hierChild3" presStyleCnt="0"/>
      <dgm:spPr/>
    </dgm:pt>
    <dgm:pt modelId="{207D3BB9-85E6-479E-A31F-2F2410F93D6A}" type="pres">
      <dgm:prSet presAssocID="{2DC9BFD2-1DA5-4286-BA5D-4BB4FAFE9063}" presName="Name19" presStyleLbl="parChTrans1D3" presStyleIdx="0" presStyleCnt="2"/>
      <dgm:spPr/>
    </dgm:pt>
    <dgm:pt modelId="{2E6B9193-BE67-4F66-A640-F2C853B45FD4}" type="pres">
      <dgm:prSet presAssocID="{7BE76D6D-1092-412B-ABF2-8BCDB71BD805}" presName="Name21" presStyleCnt="0"/>
      <dgm:spPr/>
    </dgm:pt>
    <dgm:pt modelId="{563017C2-45C2-4599-9FE0-9B42BF566ECB}" type="pres">
      <dgm:prSet presAssocID="{7BE76D6D-1092-412B-ABF2-8BCDB71BD805}" presName="level2Shape" presStyleLbl="node3" presStyleIdx="0" presStyleCnt="2" custScaleX="175762" custScaleY="126216"/>
      <dgm:spPr/>
    </dgm:pt>
    <dgm:pt modelId="{3E7571C3-3626-411F-A3E1-FFF1753C7862}" type="pres">
      <dgm:prSet presAssocID="{7BE76D6D-1092-412B-ABF2-8BCDB71BD805}" presName="hierChild3" presStyleCnt="0"/>
      <dgm:spPr/>
    </dgm:pt>
    <dgm:pt modelId="{B40F05F8-5E46-4239-9D0D-0460C8B1BF32}" type="pres">
      <dgm:prSet presAssocID="{C0BB1EAE-A8CF-4EFD-AADC-412BF4DDB124}" presName="Name19" presStyleLbl="parChTrans1D2" presStyleIdx="1" presStyleCnt="2"/>
      <dgm:spPr/>
    </dgm:pt>
    <dgm:pt modelId="{E4A7DDAD-A593-42F2-8B99-524F6564BC27}" type="pres">
      <dgm:prSet presAssocID="{92EDA0C3-9D94-489B-BC2F-CB3B99323416}" presName="Name21" presStyleCnt="0"/>
      <dgm:spPr/>
    </dgm:pt>
    <dgm:pt modelId="{66182809-71A1-457D-AF12-5FE08427C070}" type="pres">
      <dgm:prSet presAssocID="{92EDA0C3-9D94-489B-BC2F-CB3B99323416}" presName="level2Shape" presStyleLbl="node2" presStyleIdx="1" presStyleCnt="2" custScaleX="178731" custLinFactNeighborX="-1081" custLinFactNeighborY="-21816"/>
      <dgm:spPr/>
    </dgm:pt>
    <dgm:pt modelId="{0942D222-877B-4BB2-AB80-10D18CF44229}" type="pres">
      <dgm:prSet presAssocID="{92EDA0C3-9D94-489B-BC2F-CB3B99323416}" presName="hierChild3" presStyleCnt="0"/>
      <dgm:spPr/>
    </dgm:pt>
    <dgm:pt modelId="{B0D892EC-18B2-4D67-A31F-8E44BED36975}" type="pres">
      <dgm:prSet presAssocID="{9A5BAED5-D436-4951-812B-6C9AC5C51924}" presName="Name19" presStyleLbl="parChTrans1D3" presStyleIdx="1" presStyleCnt="2"/>
      <dgm:spPr/>
    </dgm:pt>
    <dgm:pt modelId="{7725A67B-D112-41D3-882D-A4BE842E11D8}" type="pres">
      <dgm:prSet presAssocID="{F7071B7C-3C92-4FA1-A0D0-05B1A8EBE44C}" presName="Name21" presStyleCnt="0"/>
      <dgm:spPr/>
    </dgm:pt>
    <dgm:pt modelId="{D1E5DBBE-C147-48CC-B250-DDA70B9C4494}" type="pres">
      <dgm:prSet presAssocID="{F7071B7C-3C92-4FA1-A0D0-05B1A8EBE44C}" presName="level2Shape" presStyleLbl="node3" presStyleIdx="1" presStyleCnt="2" custScaleX="184714" custScaleY="130041" custLinFactNeighborX="-1523" custLinFactNeighborY="8224"/>
      <dgm:spPr/>
    </dgm:pt>
    <dgm:pt modelId="{3A3017F1-62F0-4FE0-AA94-4B65C2F575A3}" type="pres">
      <dgm:prSet presAssocID="{F7071B7C-3C92-4FA1-A0D0-05B1A8EBE44C}" presName="hierChild3" presStyleCnt="0"/>
      <dgm:spPr/>
    </dgm:pt>
    <dgm:pt modelId="{EDD33016-08FD-4D4B-B3BF-FAABEE94024A}" type="pres">
      <dgm:prSet presAssocID="{31176878-828D-47F8-A489-2631D913A032}" presName="bgShapesFlow" presStyleCnt="0"/>
      <dgm:spPr/>
    </dgm:pt>
  </dgm:ptLst>
  <dgm:cxnLst>
    <dgm:cxn modelId="{09499D06-DD37-4DFF-8250-81E5C3EC5C78}" type="presOf" srcId="{7BE76D6D-1092-412B-ABF2-8BCDB71BD805}" destId="{563017C2-45C2-4599-9FE0-9B42BF566ECB}" srcOrd="0" destOrd="0" presId="urn:microsoft.com/office/officeart/2005/8/layout/hierarchy6"/>
    <dgm:cxn modelId="{2693A012-1F50-4CFA-8922-5C9D9FCDF614}" srcId="{31176878-828D-47F8-A489-2631D913A032}" destId="{1220B196-18BF-4BA9-B746-5D0C36CFAFA6}" srcOrd="0" destOrd="0" parTransId="{D7BECFA7-8EF1-4A75-A78E-94B3D5C84C5D}" sibTransId="{D56A7963-5FA6-42F2-9E9A-C14FE0009CBD}"/>
    <dgm:cxn modelId="{C49EB21C-C4C0-44AB-AE37-A2CE4CE5B903}" type="presOf" srcId="{C0BB1EAE-A8CF-4EFD-AADC-412BF4DDB124}" destId="{B40F05F8-5E46-4239-9D0D-0460C8B1BF32}" srcOrd="0" destOrd="0" presId="urn:microsoft.com/office/officeart/2005/8/layout/hierarchy6"/>
    <dgm:cxn modelId="{5EF3E829-7E4A-43FC-910F-77206344F624}" type="presOf" srcId="{92EDA0C3-9D94-489B-BC2F-CB3B99323416}" destId="{66182809-71A1-457D-AF12-5FE08427C070}" srcOrd="0" destOrd="0" presId="urn:microsoft.com/office/officeart/2005/8/layout/hierarchy6"/>
    <dgm:cxn modelId="{3030795F-7D93-483C-A344-09E4DC94156B}" type="presOf" srcId="{9A5BAED5-D436-4951-812B-6C9AC5C51924}" destId="{B0D892EC-18B2-4D67-A31F-8E44BED36975}" srcOrd="0" destOrd="0" presId="urn:microsoft.com/office/officeart/2005/8/layout/hierarchy6"/>
    <dgm:cxn modelId="{FD827D65-719D-48CA-AB92-51B0B7A0DB5C}" type="presOf" srcId="{1220B196-18BF-4BA9-B746-5D0C36CFAFA6}" destId="{67D247E6-B0EE-46D3-B28B-F67BA8E3470C}" srcOrd="0" destOrd="0" presId="urn:microsoft.com/office/officeart/2005/8/layout/hierarchy6"/>
    <dgm:cxn modelId="{35B06146-72EF-433C-B632-124B56B6EEC7}" type="presOf" srcId="{6286D848-A7A8-4AFF-A46D-DDB63356BA46}" destId="{FEBD0DCC-D435-4FCD-A436-2681AB1526C0}" srcOrd="0" destOrd="0" presId="urn:microsoft.com/office/officeart/2005/8/layout/hierarchy6"/>
    <dgm:cxn modelId="{599B9046-EAF9-47FC-8385-281ECFD00181}" srcId="{1220B196-18BF-4BA9-B746-5D0C36CFAFA6}" destId="{92EDA0C3-9D94-489B-BC2F-CB3B99323416}" srcOrd="1" destOrd="0" parTransId="{C0BB1EAE-A8CF-4EFD-AADC-412BF4DDB124}" sibTransId="{BB2B19BC-1374-4791-A0FF-E3310397AE6C}"/>
    <dgm:cxn modelId="{F3F6A67C-D39F-4C32-B475-4A4F5BC6B44E}" srcId="{1220B196-18BF-4BA9-B746-5D0C36CFAFA6}" destId="{6286D848-A7A8-4AFF-A46D-DDB63356BA46}" srcOrd="0" destOrd="0" parTransId="{9FDACC40-A41E-4B40-A28F-BAE9C345373E}" sibTransId="{68C34B4A-7158-4295-B901-E525A62BBA4B}"/>
    <dgm:cxn modelId="{7788B48A-4F63-4C8F-94DC-D20E96943162}" srcId="{92EDA0C3-9D94-489B-BC2F-CB3B99323416}" destId="{F7071B7C-3C92-4FA1-A0D0-05B1A8EBE44C}" srcOrd="0" destOrd="0" parTransId="{9A5BAED5-D436-4951-812B-6C9AC5C51924}" sibTransId="{4CB2D5ED-7124-45B7-B77C-111B2D64AFD4}"/>
    <dgm:cxn modelId="{9A33D78B-E61C-4594-A06D-46EC218CCB72}" type="presOf" srcId="{F7071B7C-3C92-4FA1-A0D0-05B1A8EBE44C}" destId="{D1E5DBBE-C147-48CC-B250-DDA70B9C4494}" srcOrd="0" destOrd="0" presId="urn:microsoft.com/office/officeart/2005/8/layout/hierarchy6"/>
    <dgm:cxn modelId="{E703D3AF-E802-4FB9-8BCE-391129DFD34B}" type="presOf" srcId="{2DC9BFD2-1DA5-4286-BA5D-4BB4FAFE9063}" destId="{207D3BB9-85E6-479E-A31F-2F2410F93D6A}" srcOrd="0" destOrd="0" presId="urn:microsoft.com/office/officeart/2005/8/layout/hierarchy6"/>
    <dgm:cxn modelId="{BAB66AD5-4221-469B-B54E-77CEF7398E64}" srcId="{6286D848-A7A8-4AFF-A46D-DDB63356BA46}" destId="{7BE76D6D-1092-412B-ABF2-8BCDB71BD805}" srcOrd="0" destOrd="0" parTransId="{2DC9BFD2-1DA5-4286-BA5D-4BB4FAFE9063}" sibTransId="{3F976B0F-9FF3-410A-9C8B-CFFEA95DFCCA}"/>
    <dgm:cxn modelId="{A8A404DC-3585-4C94-B2EA-B455C7A24329}" type="presOf" srcId="{31176878-828D-47F8-A489-2631D913A032}" destId="{D8CC4F23-055D-458A-87DB-B9B08679686A}" srcOrd="0" destOrd="0" presId="urn:microsoft.com/office/officeart/2005/8/layout/hierarchy6"/>
    <dgm:cxn modelId="{2F9774DF-6A67-4EC6-A8CF-F602CDEB6F8C}" type="presOf" srcId="{9FDACC40-A41E-4B40-A28F-BAE9C345373E}" destId="{57B0CD9A-8D52-47F5-9661-A2CAF503E72C}" srcOrd="0" destOrd="0" presId="urn:microsoft.com/office/officeart/2005/8/layout/hierarchy6"/>
    <dgm:cxn modelId="{5B61BD55-A245-4796-BC63-12DBB2519F1E}" type="presParOf" srcId="{D8CC4F23-055D-458A-87DB-B9B08679686A}" destId="{095A2D9E-7135-4435-AFF8-62F847F134D6}" srcOrd="0" destOrd="0" presId="urn:microsoft.com/office/officeart/2005/8/layout/hierarchy6"/>
    <dgm:cxn modelId="{ADFE278C-3C6E-4256-A864-3255F8254809}" type="presParOf" srcId="{095A2D9E-7135-4435-AFF8-62F847F134D6}" destId="{8F63A1A1-059C-4DFB-B770-36A933C779D0}" srcOrd="0" destOrd="0" presId="urn:microsoft.com/office/officeart/2005/8/layout/hierarchy6"/>
    <dgm:cxn modelId="{9D5A9830-FA38-41BA-A2A5-3F609FEEB92A}" type="presParOf" srcId="{8F63A1A1-059C-4DFB-B770-36A933C779D0}" destId="{E7FC0B58-B568-4269-9339-B208BC5A199F}" srcOrd="0" destOrd="0" presId="urn:microsoft.com/office/officeart/2005/8/layout/hierarchy6"/>
    <dgm:cxn modelId="{72994271-959B-45DA-989A-52714BAF92BC}" type="presParOf" srcId="{E7FC0B58-B568-4269-9339-B208BC5A199F}" destId="{67D247E6-B0EE-46D3-B28B-F67BA8E3470C}" srcOrd="0" destOrd="0" presId="urn:microsoft.com/office/officeart/2005/8/layout/hierarchy6"/>
    <dgm:cxn modelId="{635A2AED-4317-4638-906A-49284A52E0FD}" type="presParOf" srcId="{E7FC0B58-B568-4269-9339-B208BC5A199F}" destId="{BD97D3FF-C47B-4784-815B-C3F62972A3C5}" srcOrd="1" destOrd="0" presId="urn:microsoft.com/office/officeart/2005/8/layout/hierarchy6"/>
    <dgm:cxn modelId="{B1DDA88D-BF4D-42E7-9093-28E68E26EB33}" type="presParOf" srcId="{BD97D3FF-C47B-4784-815B-C3F62972A3C5}" destId="{57B0CD9A-8D52-47F5-9661-A2CAF503E72C}" srcOrd="0" destOrd="0" presId="urn:microsoft.com/office/officeart/2005/8/layout/hierarchy6"/>
    <dgm:cxn modelId="{5DFB7A12-2192-456A-A511-1BE82510ED83}" type="presParOf" srcId="{BD97D3FF-C47B-4784-815B-C3F62972A3C5}" destId="{64AFFA9F-E5D7-43A7-9377-09B1CBE439A3}" srcOrd="1" destOrd="0" presId="urn:microsoft.com/office/officeart/2005/8/layout/hierarchy6"/>
    <dgm:cxn modelId="{35DD69D5-D3D6-4927-90AD-6EE4E7B00255}" type="presParOf" srcId="{64AFFA9F-E5D7-43A7-9377-09B1CBE439A3}" destId="{FEBD0DCC-D435-4FCD-A436-2681AB1526C0}" srcOrd="0" destOrd="0" presId="urn:microsoft.com/office/officeart/2005/8/layout/hierarchy6"/>
    <dgm:cxn modelId="{BE8A43CE-1AB5-425D-9FA8-2D5220394FF6}" type="presParOf" srcId="{64AFFA9F-E5D7-43A7-9377-09B1CBE439A3}" destId="{ABC82217-1113-403A-AF1F-4809CA14EFA1}" srcOrd="1" destOrd="0" presId="urn:microsoft.com/office/officeart/2005/8/layout/hierarchy6"/>
    <dgm:cxn modelId="{61E85B0E-9D0C-4537-A66D-811DA80FC570}" type="presParOf" srcId="{ABC82217-1113-403A-AF1F-4809CA14EFA1}" destId="{207D3BB9-85E6-479E-A31F-2F2410F93D6A}" srcOrd="0" destOrd="0" presId="urn:microsoft.com/office/officeart/2005/8/layout/hierarchy6"/>
    <dgm:cxn modelId="{E9249A7B-88E1-4237-A54E-45555EC097A3}" type="presParOf" srcId="{ABC82217-1113-403A-AF1F-4809CA14EFA1}" destId="{2E6B9193-BE67-4F66-A640-F2C853B45FD4}" srcOrd="1" destOrd="0" presId="urn:microsoft.com/office/officeart/2005/8/layout/hierarchy6"/>
    <dgm:cxn modelId="{E7185718-DB82-4344-A33F-27B0006B410F}" type="presParOf" srcId="{2E6B9193-BE67-4F66-A640-F2C853B45FD4}" destId="{563017C2-45C2-4599-9FE0-9B42BF566ECB}" srcOrd="0" destOrd="0" presId="urn:microsoft.com/office/officeart/2005/8/layout/hierarchy6"/>
    <dgm:cxn modelId="{A5C01E6F-8010-45AB-A9E8-4A8919467826}" type="presParOf" srcId="{2E6B9193-BE67-4F66-A640-F2C853B45FD4}" destId="{3E7571C3-3626-411F-A3E1-FFF1753C7862}" srcOrd="1" destOrd="0" presId="urn:microsoft.com/office/officeart/2005/8/layout/hierarchy6"/>
    <dgm:cxn modelId="{F35718A9-3901-49CE-BAA0-F4A558175D43}" type="presParOf" srcId="{BD97D3FF-C47B-4784-815B-C3F62972A3C5}" destId="{B40F05F8-5E46-4239-9D0D-0460C8B1BF32}" srcOrd="2" destOrd="0" presId="urn:microsoft.com/office/officeart/2005/8/layout/hierarchy6"/>
    <dgm:cxn modelId="{57D4C524-5AFD-439C-8CA0-61E49AE28D0D}" type="presParOf" srcId="{BD97D3FF-C47B-4784-815B-C3F62972A3C5}" destId="{E4A7DDAD-A593-42F2-8B99-524F6564BC27}" srcOrd="3" destOrd="0" presId="urn:microsoft.com/office/officeart/2005/8/layout/hierarchy6"/>
    <dgm:cxn modelId="{58048C25-D8DF-4D73-B3D7-DFC88E9DE0EF}" type="presParOf" srcId="{E4A7DDAD-A593-42F2-8B99-524F6564BC27}" destId="{66182809-71A1-457D-AF12-5FE08427C070}" srcOrd="0" destOrd="0" presId="urn:microsoft.com/office/officeart/2005/8/layout/hierarchy6"/>
    <dgm:cxn modelId="{9311CBFF-75E8-4594-B3A2-4A0E8BFA5586}" type="presParOf" srcId="{E4A7DDAD-A593-42F2-8B99-524F6564BC27}" destId="{0942D222-877B-4BB2-AB80-10D18CF44229}" srcOrd="1" destOrd="0" presId="urn:microsoft.com/office/officeart/2005/8/layout/hierarchy6"/>
    <dgm:cxn modelId="{7F9F2A60-16A6-4BAD-A930-24D8AB491CE0}" type="presParOf" srcId="{0942D222-877B-4BB2-AB80-10D18CF44229}" destId="{B0D892EC-18B2-4D67-A31F-8E44BED36975}" srcOrd="0" destOrd="0" presId="urn:microsoft.com/office/officeart/2005/8/layout/hierarchy6"/>
    <dgm:cxn modelId="{37FD9AE3-C5C9-4040-9517-83078112C978}" type="presParOf" srcId="{0942D222-877B-4BB2-AB80-10D18CF44229}" destId="{7725A67B-D112-41D3-882D-A4BE842E11D8}" srcOrd="1" destOrd="0" presId="urn:microsoft.com/office/officeart/2005/8/layout/hierarchy6"/>
    <dgm:cxn modelId="{AFB17176-049A-4A60-A6C7-586E2256DAA6}" type="presParOf" srcId="{7725A67B-D112-41D3-882D-A4BE842E11D8}" destId="{D1E5DBBE-C147-48CC-B250-DDA70B9C4494}" srcOrd="0" destOrd="0" presId="urn:microsoft.com/office/officeart/2005/8/layout/hierarchy6"/>
    <dgm:cxn modelId="{7BEBB4AA-BC18-4C5D-B68E-06D08E1B1F3E}" type="presParOf" srcId="{7725A67B-D112-41D3-882D-A4BE842E11D8}" destId="{3A3017F1-62F0-4FE0-AA94-4B65C2F575A3}" srcOrd="1" destOrd="0" presId="urn:microsoft.com/office/officeart/2005/8/layout/hierarchy6"/>
    <dgm:cxn modelId="{E8EC5112-9842-4ED0-877D-D663EE0C72B7}" type="presParOf" srcId="{D8CC4F23-055D-458A-87DB-B9B08679686A}" destId="{EDD33016-08FD-4D4B-B3BF-FAABEE94024A}" srcOrd="1" destOrd="0" presId="urn:microsoft.com/office/officeart/2005/8/layout/hierarchy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1DB9DB2-8ED4-4AA8-AAC2-F787A8CC6909}"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de-DE"/>
        </a:p>
      </dgm:t>
    </dgm:pt>
    <dgm:pt modelId="{F13EF161-FC21-4E78-B9FD-29EB9166F8CA}">
      <dgm:prSet phldrT="[Text]"/>
      <dgm:spPr/>
      <dgm:t>
        <a:bodyPr/>
        <a:lstStyle/>
        <a:p>
          <a:r>
            <a:rPr lang="de-DE" dirty="0" err="1"/>
            <a:t>Generalistische</a:t>
          </a:r>
          <a:r>
            <a:rPr lang="de-DE" dirty="0"/>
            <a:t> Ausbildung</a:t>
          </a:r>
        </a:p>
        <a:p>
          <a:r>
            <a:rPr lang="de-DE" dirty="0"/>
            <a:t> (2 Jahre)</a:t>
          </a:r>
        </a:p>
      </dgm:t>
    </dgm:pt>
    <dgm:pt modelId="{F6014FF3-E2FB-4B73-BFDD-5C3BBECAE158}" type="parTrans" cxnId="{E585FF6B-3BE8-4466-B4DA-0F19D6A24549}">
      <dgm:prSet/>
      <dgm:spPr/>
      <dgm:t>
        <a:bodyPr/>
        <a:lstStyle/>
        <a:p>
          <a:endParaRPr lang="de-DE"/>
        </a:p>
      </dgm:t>
    </dgm:pt>
    <dgm:pt modelId="{D867C88D-446F-4783-A636-5B04A99ADE6A}" type="sibTrans" cxnId="{E585FF6B-3BE8-4466-B4DA-0F19D6A24549}">
      <dgm:prSet/>
      <dgm:spPr/>
      <dgm:t>
        <a:bodyPr/>
        <a:lstStyle/>
        <a:p>
          <a:endParaRPr lang="de-DE"/>
        </a:p>
      </dgm:t>
    </dgm:pt>
    <dgm:pt modelId="{8051E684-3F8A-48A1-BAF9-B17097BE3323}">
      <dgm:prSet phldrT="[Text]"/>
      <dgm:spPr/>
      <dgm:t>
        <a:bodyPr/>
        <a:lstStyle/>
        <a:p>
          <a:r>
            <a:rPr lang="de-DE" dirty="0"/>
            <a:t>Pflegefachfrau/-mann</a:t>
          </a:r>
        </a:p>
        <a:p>
          <a:r>
            <a:rPr lang="de-DE" dirty="0"/>
            <a:t>(1 Jahr)</a:t>
          </a:r>
        </a:p>
      </dgm:t>
    </dgm:pt>
    <dgm:pt modelId="{7F41702A-A102-46A9-B2F9-1CA1FDAFD037}" type="parTrans" cxnId="{94B35A49-CCDE-448F-B7C8-BCCEB8D7C029}">
      <dgm:prSet/>
      <dgm:spPr/>
      <dgm:t>
        <a:bodyPr/>
        <a:lstStyle/>
        <a:p>
          <a:endParaRPr lang="de-DE"/>
        </a:p>
      </dgm:t>
    </dgm:pt>
    <dgm:pt modelId="{BDED9919-0443-44DB-B89A-E6324F6C3A18}" type="sibTrans" cxnId="{94B35A49-CCDE-448F-B7C8-BCCEB8D7C029}">
      <dgm:prSet/>
      <dgm:spPr/>
      <dgm:t>
        <a:bodyPr/>
        <a:lstStyle/>
        <a:p>
          <a:endParaRPr lang="de-DE"/>
        </a:p>
      </dgm:t>
    </dgm:pt>
    <dgm:pt modelId="{80998ECD-552F-4714-B69C-49905837B02E}">
      <dgm:prSet phldrT="[Text]"/>
      <dgm:spPr/>
      <dgm:t>
        <a:bodyPr/>
        <a:lstStyle/>
        <a:p>
          <a:r>
            <a:rPr lang="de-DE" dirty="0"/>
            <a:t>Altenpfleger/-in</a:t>
          </a:r>
        </a:p>
        <a:p>
          <a:r>
            <a:rPr lang="de-DE" dirty="0"/>
            <a:t>(1 Jahr)</a:t>
          </a:r>
        </a:p>
      </dgm:t>
    </dgm:pt>
    <dgm:pt modelId="{D393A20C-A588-41D6-BB8C-0E54A7946DBF}" type="parTrans" cxnId="{4A292F09-309C-4812-BE9F-BAD351D63E4E}">
      <dgm:prSet/>
      <dgm:spPr/>
      <dgm:t>
        <a:bodyPr/>
        <a:lstStyle/>
        <a:p>
          <a:endParaRPr lang="de-DE"/>
        </a:p>
      </dgm:t>
    </dgm:pt>
    <dgm:pt modelId="{059A81C4-162A-483E-819C-A46F3365BA33}" type="sibTrans" cxnId="{4A292F09-309C-4812-BE9F-BAD351D63E4E}">
      <dgm:prSet/>
      <dgm:spPr/>
      <dgm:t>
        <a:bodyPr/>
        <a:lstStyle/>
        <a:p>
          <a:endParaRPr lang="de-DE"/>
        </a:p>
      </dgm:t>
    </dgm:pt>
    <dgm:pt modelId="{3508CEE3-73E8-401E-A24F-089D1C456F1C}">
      <dgm:prSet phldrT="[Text]"/>
      <dgm:spPr/>
      <dgm:t>
        <a:bodyPr/>
        <a:lstStyle/>
        <a:p>
          <a:r>
            <a:rPr lang="de-DE" dirty="0"/>
            <a:t>Gesundheits- und Kinderkrankenpfleger/in</a:t>
          </a:r>
        </a:p>
        <a:p>
          <a:r>
            <a:rPr lang="de-DE" dirty="0"/>
            <a:t>(1 Jahr)</a:t>
          </a:r>
        </a:p>
      </dgm:t>
    </dgm:pt>
    <dgm:pt modelId="{50F9CA66-5278-4D26-9217-58732B0EB225}" type="parTrans" cxnId="{6E89BE13-5213-4DFC-BB3E-24934700432A}">
      <dgm:prSet/>
      <dgm:spPr/>
      <dgm:t>
        <a:bodyPr/>
        <a:lstStyle/>
        <a:p>
          <a:endParaRPr lang="de-DE"/>
        </a:p>
      </dgm:t>
    </dgm:pt>
    <dgm:pt modelId="{E9D9727D-68AF-4FB3-BC9B-DA08633EEC25}" type="sibTrans" cxnId="{6E89BE13-5213-4DFC-BB3E-24934700432A}">
      <dgm:prSet/>
      <dgm:spPr/>
      <dgm:t>
        <a:bodyPr/>
        <a:lstStyle/>
        <a:p>
          <a:endParaRPr lang="de-DE"/>
        </a:p>
      </dgm:t>
    </dgm:pt>
    <dgm:pt modelId="{311FEB55-2060-4426-8301-6FD363155170}" type="pres">
      <dgm:prSet presAssocID="{71DB9DB2-8ED4-4AA8-AAC2-F787A8CC6909}" presName="composite" presStyleCnt="0">
        <dgm:presLayoutVars>
          <dgm:chMax val="1"/>
          <dgm:dir/>
          <dgm:resizeHandles val="exact"/>
        </dgm:presLayoutVars>
      </dgm:prSet>
      <dgm:spPr/>
    </dgm:pt>
    <dgm:pt modelId="{327E0DB7-AECD-4203-91AF-C0A1371DC7D4}" type="pres">
      <dgm:prSet presAssocID="{F13EF161-FC21-4E78-B9FD-29EB9166F8CA}" presName="roof" presStyleLbl="dkBgShp" presStyleIdx="0" presStyleCnt="2" custScaleX="100000" custScaleY="134461" custLinFactNeighborY="8615"/>
      <dgm:spPr/>
    </dgm:pt>
    <dgm:pt modelId="{3D76B3ED-A6A3-4608-AC89-AFBB54BDB01D}" type="pres">
      <dgm:prSet presAssocID="{F13EF161-FC21-4E78-B9FD-29EB9166F8CA}" presName="pillars" presStyleCnt="0"/>
      <dgm:spPr/>
    </dgm:pt>
    <dgm:pt modelId="{28A231D4-AF66-4892-9588-46008246E6A7}" type="pres">
      <dgm:prSet presAssocID="{F13EF161-FC21-4E78-B9FD-29EB9166F8CA}" presName="pillar1" presStyleLbl="node1" presStyleIdx="0" presStyleCnt="3" custScaleX="70012" custScaleY="58691">
        <dgm:presLayoutVars>
          <dgm:bulletEnabled val="1"/>
        </dgm:presLayoutVars>
      </dgm:prSet>
      <dgm:spPr/>
    </dgm:pt>
    <dgm:pt modelId="{A70369F8-9E44-4969-BDA3-A9AF3CE8A282}" type="pres">
      <dgm:prSet presAssocID="{80998ECD-552F-4714-B69C-49905837B02E}" presName="pillarX" presStyleLbl="node1" presStyleIdx="1" presStyleCnt="3" custScaleX="73094" custScaleY="58691">
        <dgm:presLayoutVars>
          <dgm:bulletEnabled val="1"/>
        </dgm:presLayoutVars>
      </dgm:prSet>
      <dgm:spPr/>
    </dgm:pt>
    <dgm:pt modelId="{AF004F81-EF9D-4002-8F33-CA2C9A400110}" type="pres">
      <dgm:prSet presAssocID="{3508CEE3-73E8-401E-A24F-089D1C456F1C}" presName="pillarX" presStyleLbl="node1" presStyleIdx="2" presStyleCnt="3" custScaleX="79206" custScaleY="58691">
        <dgm:presLayoutVars>
          <dgm:bulletEnabled val="1"/>
        </dgm:presLayoutVars>
      </dgm:prSet>
      <dgm:spPr/>
    </dgm:pt>
    <dgm:pt modelId="{A0737E8F-2AC2-4AEB-BC6E-96C10087FC5B}" type="pres">
      <dgm:prSet presAssocID="{F13EF161-FC21-4E78-B9FD-29EB9166F8CA}" presName="base" presStyleLbl="dkBgShp" presStyleIdx="1" presStyleCnt="2"/>
      <dgm:spPr/>
    </dgm:pt>
  </dgm:ptLst>
  <dgm:cxnLst>
    <dgm:cxn modelId="{4A292F09-309C-4812-BE9F-BAD351D63E4E}" srcId="{F13EF161-FC21-4E78-B9FD-29EB9166F8CA}" destId="{80998ECD-552F-4714-B69C-49905837B02E}" srcOrd="1" destOrd="0" parTransId="{D393A20C-A588-41D6-BB8C-0E54A7946DBF}" sibTransId="{059A81C4-162A-483E-819C-A46F3365BA33}"/>
    <dgm:cxn modelId="{6E89BE13-5213-4DFC-BB3E-24934700432A}" srcId="{F13EF161-FC21-4E78-B9FD-29EB9166F8CA}" destId="{3508CEE3-73E8-401E-A24F-089D1C456F1C}" srcOrd="2" destOrd="0" parTransId="{50F9CA66-5278-4D26-9217-58732B0EB225}" sibTransId="{E9D9727D-68AF-4FB3-BC9B-DA08633EEC25}"/>
    <dgm:cxn modelId="{A16CA445-8A17-4A19-AF24-79AAE1E83A92}" type="presOf" srcId="{80998ECD-552F-4714-B69C-49905837B02E}" destId="{A70369F8-9E44-4969-BDA3-A9AF3CE8A282}" srcOrd="0" destOrd="0" presId="urn:microsoft.com/office/officeart/2005/8/layout/hList3"/>
    <dgm:cxn modelId="{94B35A49-CCDE-448F-B7C8-BCCEB8D7C029}" srcId="{F13EF161-FC21-4E78-B9FD-29EB9166F8CA}" destId="{8051E684-3F8A-48A1-BAF9-B17097BE3323}" srcOrd="0" destOrd="0" parTransId="{7F41702A-A102-46A9-B2F9-1CA1FDAFD037}" sibTransId="{BDED9919-0443-44DB-B89A-E6324F6C3A18}"/>
    <dgm:cxn modelId="{E585FF6B-3BE8-4466-B4DA-0F19D6A24549}" srcId="{71DB9DB2-8ED4-4AA8-AAC2-F787A8CC6909}" destId="{F13EF161-FC21-4E78-B9FD-29EB9166F8CA}" srcOrd="0" destOrd="0" parTransId="{F6014FF3-E2FB-4B73-BFDD-5C3BBECAE158}" sibTransId="{D867C88D-446F-4783-A636-5B04A99ADE6A}"/>
    <dgm:cxn modelId="{28720554-39D5-448C-9360-E97308917C5B}" type="presOf" srcId="{8051E684-3F8A-48A1-BAF9-B17097BE3323}" destId="{28A231D4-AF66-4892-9588-46008246E6A7}" srcOrd="0" destOrd="0" presId="urn:microsoft.com/office/officeart/2005/8/layout/hList3"/>
    <dgm:cxn modelId="{9CBFEBB7-30A8-4B04-B373-5F1A754CF04B}" type="presOf" srcId="{F13EF161-FC21-4E78-B9FD-29EB9166F8CA}" destId="{327E0DB7-AECD-4203-91AF-C0A1371DC7D4}" srcOrd="0" destOrd="0" presId="urn:microsoft.com/office/officeart/2005/8/layout/hList3"/>
    <dgm:cxn modelId="{5B24BFD0-B430-4338-8F3C-8D0B88EE13F5}" type="presOf" srcId="{3508CEE3-73E8-401E-A24F-089D1C456F1C}" destId="{AF004F81-EF9D-4002-8F33-CA2C9A400110}" srcOrd="0" destOrd="0" presId="urn:microsoft.com/office/officeart/2005/8/layout/hList3"/>
    <dgm:cxn modelId="{C0907AD2-82D2-4753-B805-AE432778BDEE}" type="presOf" srcId="{71DB9DB2-8ED4-4AA8-AAC2-F787A8CC6909}" destId="{311FEB55-2060-4426-8301-6FD363155170}" srcOrd="0" destOrd="0" presId="urn:microsoft.com/office/officeart/2005/8/layout/hList3"/>
    <dgm:cxn modelId="{AD6CBACE-4F86-408A-A815-A481D15BF463}" type="presParOf" srcId="{311FEB55-2060-4426-8301-6FD363155170}" destId="{327E0DB7-AECD-4203-91AF-C0A1371DC7D4}" srcOrd="0" destOrd="0" presId="urn:microsoft.com/office/officeart/2005/8/layout/hList3"/>
    <dgm:cxn modelId="{671CBB84-DBA7-4028-B0F6-BBEEEABD104F}" type="presParOf" srcId="{311FEB55-2060-4426-8301-6FD363155170}" destId="{3D76B3ED-A6A3-4608-AC89-AFBB54BDB01D}" srcOrd="1" destOrd="0" presId="urn:microsoft.com/office/officeart/2005/8/layout/hList3"/>
    <dgm:cxn modelId="{4621AAF0-6C95-4D59-A466-045B7BA644E3}" type="presParOf" srcId="{3D76B3ED-A6A3-4608-AC89-AFBB54BDB01D}" destId="{28A231D4-AF66-4892-9588-46008246E6A7}" srcOrd="0" destOrd="0" presId="urn:microsoft.com/office/officeart/2005/8/layout/hList3"/>
    <dgm:cxn modelId="{A05B6C89-2EA0-4337-94B0-8802EC8D0CE5}" type="presParOf" srcId="{3D76B3ED-A6A3-4608-AC89-AFBB54BDB01D}" destId="{A70369F8-9E44-4969-BDA3-A9AF3CE8A282}" srcOrd="1" destOrd="0" presId="urn:microsoft.com/office/officeart/2005/8/layout/hList3"/>
    <dgm:cxn modelId="{EF3615E3-C9B8-463C-9CF5-FB0C84F8F714}" type="presParOf" srcId="{3D76B3ED-A6A3-4608-AC89-AFBB54BDB01D}" destId="{AF004F81-EF9D-4002-8F33-CA2C9A400110}" srcOrd="2" destOrd="0" presId="urn:microsoft.com/office/officeart/2005/8/layout/hList3"/>
    <dgm:cxn modelId="{0364E0D3-E046-4B1A-986B-25976DF73220}" type="presParOf" srcId="{311FEB55-2060-4426-8301-6FD363155170}" destId="{A0737E8F-2AC2-4AEB-BC6E-96C10087FC5B}"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C95BB42-1E85-4BA7-A894-E75A223C7EFC}" type="doc">
      <dgm:prSet loTypeId="urn:microsoft.com/office/officeart/2005/8/layout/pyramid1" loCatId="pyramid" qsTypeId="urn:microsoft.com/office/officeart/2005/8/quickstyle/3d5" qsCatId="3D" csTypeId="urn:microsoft.com/office/officeart/2005/8/colors/accent1_2" csCatId="accent1" phldr="1"/>
      <dgm:spPr/>
    </dgm:pt>
    <dgm:pt modelId="{B42F6FC5-E5BD-4177-B887-F3DB877F3E05}">
      <dgm:prSet phldrT="[Text]" custT="1"/>
      <dgm:spPr/>
      <dgm:t>
        <a:bodyPr/>
        <a:lstStyle/>
        <a:p>
          <a:endParaRPr lang="de-DE" sz="1600" dirty="0"/>
        </a:p>
      </dgm:t>
    </dgm:pt>
    <dgm:pt modelId="{3CFCF383-EDA1-4FBE-860F-5DE432BA1869}" type="parTrans" cxnId="{3BC49788-E83C-4CCC-9055-77DAAE98547E}">
      <dgm:prSet/>
      <dgm:spPr/>
      <dgm:t>
        <a:bodyPr/>
        <a:lstStyle/>
        <a:p>
          <a:endParaRPr lang="de-DE"/>
        </a:p>
      </dgm:t>
    </dgm:pt>
    <dgm:pt modelId="{4BEAF528-9516-4BEE-818B-C19920F97BF0}" type="sibTrans" cxnId="{3BC49788-E83C-4CCC-9055-77DAAE98547E}">
      <dgm:prSet/>
      <dgm:spPr/>
      <dgm:t>
        <a:bodyPr/>
        <a:lstStyle/>
        <a:p>
          <a:endParaRPr lang="de-DE"/>
        </a:p>
      </dgm:t>
    </dgm:pt>
    <dgm:pt modelId="{08234471-2134-4582-B09A-CD22D95446C1}">
      <dgm:prSet phldrT="[Text]" custT="1"/>
      <dgm:spPr/>
      <dgm:t>
        <a:bodyPr/>
        <a:lstStyle/>
        <a:p>
          <a:r>
            <a:rPr lang="de-DE" sz="2000" b="1" dirty="0">
              <a:solidFill>
                <a:schemeClr val="bg1"/>
              </a:solidFill>
            </a:rPr>
            <a:t>Technische bzw. kaufmännische Betriebswirte</a:t>
          </a:r>
        </a:p>
      </dgm:t>
    </dgm:pt>
    <dgm:pt modelId="{25E7BF45-845A-4CAC-82A1-CD686C90C36F}" type="parTrans" cxnId="{49DCD4F4-0863-4D52-ADAC-C704352D0A4F}">
      <dgm:prSet/>
      <dgm:spPr/>
      <dgm:t>
        <a:bodyPr/>
        <a:lstStyle/>
        <a:p>
          <a:endParaRPr lang="de-DE"/>
        </a:p>
      </dgm:t>
    </dgm:pt>
    <dgm:pt modelId="{49C6CC5B-35D2-49A2-972A-01A00A4ADD10}" type="sibTrans" cxnId="{49DCD4F4-0863-4D52-ADAC-C704352D0A4F}">
      <dgm:prSet/>
      <dgm:spPr/>
      <dgm:t>
        <a:bodyPr/>
        <a:lstStyle/>
        <a:p>
          <a:endParaRPr lang="de-DE"/>
        </a:p>
      </dgm:t>
    </dgm:pt>
    <dgm:pt modelId="{6CBBEDB7-FA98-4113-A483-0212C9C7E079}">
      <dgm:prSet phldrT="[Text]" custT="1"/>
      <dgm:spPr/>
      <dgm:t>
        <a:bodyPr/>
        <a:lstStyle/>
        <a:p>
          <a:endParaRPr lang="de-DE" sz="2000" b="1" dirty="0">
            <a:solidFill>
              <a:schemeClr val="bg1"/>
            </a:solidFill>
          </a:endParaRPr>
        </a:p>
        <a:p>
          <a:r>
            <a:rPr lang="de-DE" sz="2000" b="1" dirty="0">
              <a:solidFill>
                <a:schemeClr val="bg1"/>
              </a:solidFill>
            </a:rPr>
            <a:t>Fachwirte, Meister, Fachkaufleute</a:t>
          </a:r>
        </a:p>
        <a:p>
          <a:endParaRPr lang="de-DE" sz="1400" dirty="0">
            <a:solidFill>
              <a:schemeClr val="bg1"/>
            </a:solidFill>
          </a:endParaRPr>
        </a:p>
        <a:p>
          <a:endParaRPr lang="de-DE" sz="1400" dirty="0"/>
        </a:p>
      </dgm:t>
    </dgm:pt>
    <dgm:pt modelId="{4DDFC120-8EE0-47BD-B4B4-C9668834B805}" type="parTrans" cxnId="{AD0ABEFB-B659-41DE-B82D-327D2E9EDDEE}">
      <dgm:prSet/>
      <dgm:spPr/>
      <dgm:t>
        <a:bodyPr/>
        <a:lstStyle/>
        <a:p>
          <a:endParaRPr lang="de-DE"/>
        </a:p>
      </dgm:t>
    </dgm:pt>
    <dgm:pt modelId="{48A27DBA-744E-4FCC-B81A-D978B0EBAD83}" type="sibTrans" cxnId="{AD0ABEFB-B659-41DE-B82D-327D2E9EDDEE}">
      <dgm:prSet/>
      <dgm:spPr/>
      <dgm:t>
        <a:bodyPr/>
        <a:lstStyle/>
        <a:p>
          <a:endParaRPr lang="de-DE"/>
        </a:p>
      </dgm:t>
    </dgm:pt>
    <dgm:pt modelId="{46607334-EB36-4075-A8FC-FE16978C004D}">
      <dgm:prSet phldrT="[Text]" custT="1"/>
      <dgm:spPr/>
      <dgm:t>
        <a:bodyPr/>
        <a:lstStyle/>
        <a:p>
          <a:r>
            <a:rPr lang="de-DE" sz="2400" b="1" dirty="0">
              <a:solidFill>
                <a:schemeClr val="bg1"/>
              </a:solidFill>
            </a:rPr>
            <a:t>Berufsausbildung</a:t>
          </a:r>
        </a:p>
      </dgm:t>
    </dgm:pt>
    <dgm:pt modelId="{76188B8A-314D-49C9-A8D6-0BFB47B0C02A}" type="parTrans" cxnId="{BC936ACF-0D7B-44F8-8295-82311CD4E4BA}">
      <dgm:prSet/>
      <dgm:spPr/>
      <dgm:t>
        <a:bodyPr/>
        <a:lstStyle/>
        <a:p>
          <a:endParaRPr lang="de-DE"/>
        </a:p>
      </dgm:t>
    </dgm:pt>
    <dgm:pt modelId="{540B15A5-4764-4363-ACA9-B2BCD94BAC3F}" type="sibTrans" cxnId="{BC936ACF-0D7B-44F8-8295-82311CD4E4BA}">
      <dgm:prSet/>
      <dgm:spPr/>
      <dgm:t>
        <a:bodyPr/>
        <a:lstStyle/>
        <a:p>
          <a:endParaRPr lang="de-DE"/>
        </a:p>
      </dgm:t>
    </dgm:pt>
    <dgm:pt modelId="{70659F8E-7A6F-4F15-9B8F-960418BFBADF}" type="pres">
      <dgm:prSet presAssocID="{EC95BB42-1E85-4BA7-A894-E75A223C7EFC}" presName="Name0" presStyleCnt="0">
        <dgm:presLayoutVars>
          <dgm:dir/>
          <dgm:animLvl val="lvl"/>
          <dgm:resizeHandles val="exact"/>
        </dgm:presLayoutVars>
      </dgm:prSet>
      <dgm:spPr/>
    </dgm:pt>
    <dgm:pt modelId="{6CC8090D-7D77-430F-A5CF-B9209D772D8F}" type="pres">
      <dgm:prSet presAssocID="{B42F6FC5-E5BD-4177-B887-F3DB877F3E05}" presName="Name8" presStyleCnt="0"/>
      <dgm:spPr/>
    </dgm:pt>
    <dgm:pt modelId="{49DB6250-5621-4F60-8D48-35392BF674D4}" type="pres">
      <dgm:prSet presAssocID="{B42F6FC5-E5BD-4177-B887-F3DB877F3E05}" presName="level" presStyleLbl="node1" presStyleIdx="0" presStyleCnt="4">
        <dgm:presLayoutVars>
          <dgm:chMax val="1"/>
          <dgm:bulletEnabled val="1"/>
        </dgm:presLayoutVars>
      </dgm:prSet>
      <dgm:spPr/>
    </dgm:pt>
    <dgm:pt modelId="{51841440-6853-4BE6-9506-A838474C6B21}" type="pres">
      <dgm:prSet presAssocID="{B42F6FC5-E5BD-4177-B887-F3DB877F3E05}" presName="levelTx" presStyleLbl="revTx" presStyleIdx="0" presStyleCnt="0">
        <dgm:presLayoutVars>
          <dgm:chMax val="1"/>
          <dgm:bulletEnabled val="1"/>
        </dgm:presLayoutVars>
      </dgm:prSet>
      <dgm:spPr/>
    </dgm:pt>
    <dgm:pt modelId="{57C40261-4F26-495D-9678-6F74AE4075FF}" type="pres">
      <dgm:prSet presAssocID="{08234471-2134-4582-B09A-CD22D95446C1}" presName="Name8" presStyleCnt="0"/>
      <dgm:spPr/>
    </dgm:pt>
    <dgm:pt modelId="{927D493E-578A-46F5-A20F-CB2708F0D9D5}" type="pres">
      <dgm:prSet presAssocID="{08234471-2134-4582-B09A-CD22D95446C1}" presName="level" presStyleLbl="node1" presStyleIdx="1" presStyleCnt="4">
        <dgm:presLayoutVars>
          <dgm:chMax val="1"/>
          <dgm:bulletEnabled val="1"/>
        </dgm:presLayoutVars>
      </dgm:prSet>
      <dgm:spPr/>
    </dgm:pt>
    <dgm:pt modelId="{56CC79B4-0B9E-40F5-BC47-A385E288E03C}" type="pres">
      <dgm:prSet presAssocID="{08234471-2134-4582-B09A-CD22D95446C1}" presName="levelTx" presStyleLbl="revTx" presStyleIdx="0" presStyleCnt="0">
        <dgm:presLayoutVars>
          <dgm:chMax val="1"/>
          <dgm:bulletEnabled val="1"/>
        </dgm:presLayoutVars>
      </dgm:prSet>
      <dgm:spPr/>
    </dgm:pt>
    <dgm:pt modelId="{800A7DDD-363E-4EF9-BBB6-FDA01C83D58A}" type="pres">
      <dgm:prSet presAssocID="{6CBBEDB7-FA98-4113-A483-0212C9C7E079}" presName="Name8" presStyleCnt="0"/>
      <dgm:spPr/>
    </dgm:pt>
    <dgm:pt modelId="{84CC8913-B9C7-47CD-AB10-CFD53B59EFF2}" type="pres">
      <dgm:prSet presAssocID="{6CBBEDB7-FA98-4113-A483-0212C9C7E079}" presName="level" presStyleLbl="node1" presStyleIdx="2" presStyleCnt="4">
        <dgm:presLayoutVars>
          <dgm:chMax val="1"/>
          <dgm:bulletEnabled val="1"/>
        </dgm:presLayoutVars>
      </dgm:prSet>
      <dgm:spPr/>
    </dgm:pt>
    <dgm:pt modelId="{E1EB67C6-0C21-4D95-A422-D36608F1EF07}" type="pres">
      <dgm:prSet presAssocID="{6CBBEDB7-FA98-4113-A483-0212C9C7E079}" presName="levelTx" presStyleLbl="revTx" presStyleIdx="0" presStyleCnt="0">
        <dgm:presLayoutVars>
          <dgm:chMax val="1"/>
          <dgm:bulletEnabled val="1"/>
        </dgm:presLayoutVars>
      </dgm:prSet>
      <dgm:spPr/>
    </dgm:pt>
    <dgm:pt modelId="{FA219A8E-57AE-4F1B-84FF-2FE30A31C9B8}" type="pres">
      <dgm:prSet presAssocID="{46607334-EB36-4075-A8FC-FE16978C004D}" presName="Name8" presStyleCnt="0"/>
      <dgm:spPr/>
    </dgm:pt>
    <dgm:pt modelId="{33C33A22-D67D-45D3-B550-80551FBD1E1F}" type="pres">
      <dgm:prSet presAssocID="{46607334-EB36-4075-A8FC-FE16978C004D}" presName="level" presStyleLbl="node1" presStyleIdx="3" presStyleCnt="4" custLinFactNeighborY="960">
        <dgm:presLayoutVars>
          <dgm:chMax val="1"/>
          <dgm:bulletEnabled val="1"/>
        </dgm:presLayoutVars>
      </dgm:prSet>
      <dgm:spPr/>
    </dgm:pt>
    <dgm:pt modelId="{F06D44C0-C454-4CCE-BB00-0C3CAC11A8EF}" type="pres">
      <dgm:prSet presAssocID="{46607334-EB36-4075-A8FC-FE16978C004D}" presName="levelTx" presStyleLbl="revTx" presStyleIdx="0" presStyleCnt="0">
        <dgm:presLayoutVars>
          <dgm:chMax val="1"/>
          <dgm:bulletEnabled val="1"/>
        </dgm:presLayoutVars>
      </dgm:prSet>
      <dgm:spPr/>
    </dgm:pt>
  </dgm:ptLst>
  <dgm:cxnLst>
    <dgm:cxn modelId="{2F590D07-8D15-4680-A80A-3022E5F432C8}" type="presOf" srcId="{6CBBEDB7-FA98-4113-A483-0212C9C7E079}" destId="{E1EB67C6-0C21-4D95-A422-D36608F1EF07}" srcOrd="1" destOrd="0" presId="urn:microsoft.com/office/officeart/2005/8/layout/pyramid1"/>
    <dgm:cxn modelId="{6CF5F213-EC1D-45F3-81DA-C0FEB2681014}" type="presOf" srcId="{46607334-EB36-4075-A8FC-FE16978C004D}" destId="{F06D44C0-C454-4CCE-BB00-0C3CAC11A8EF}" srcOrd="1" destOrd="0" presId="urn:microsoft.com/office/officeart/2005/8/layout/pyramid1"/>
    <dgm:cxn modelId="{4083475D-2513-4791-88A9-F8CAE530D584}" type="presOf" srcId="{08234471-2134-4582-B09A-CD22D95446C1}" destId="{927D493E-578A-46F5-A20F-CB2708F0D9D5}" srcOrd="0" destOrd="0" presId="urn:microsoft.com/office/officeart/2005/8/layout/pyramid1"/>
    <dgm:cxn modelId="{EC3CE56B-76BE-4BE7-9BC0-035A06897CA7}" type="presOf" srcId="{46607334-EB36-4075-A8FC-FE16978C004D}" destId="{33C33A22-D67D-45D3-B550-80551FBD1E1F}" srcOrd="0" destOrd="0" presId="urn:microsoft.com/office/officeart/2005/8/layout/pyramid1"/>
    <dgm:cxn modelId="{3BC49788-E83C-4CCC-9055-77DAAE98547E}" srcId="{EC95BB42-1E85-4BA7-A894-E75A223C7EFC}" destId="{B42F6FC5-E5BD-4177-B887-F3DB877F3E05}" srcOrd="0" destOrd="0" parTransId="{3CFCF383-EDA1-4FBE-860F-5DE432BA1869}" sibTransId="{4BEAF528-9516-4BEE-818B-C19920F97BF0}"/>
    <dgm:cxn modelId="{FD16FB8E-4754-41BC-858C-D5E29DC85B7C}" type="presOf" srcId="{08234471-2134-4582-B09A-CD22D95446C1}" destId="{56CC79B4-0B9E-40F5-BC47-A385E288E03C}" srcOrd="1" destOrd="0" presId="urn:microsoft.com/office/officeart/2005/8/layout/pyramid1"/>
    <dgm:cxn modelId="{00901F94-39C9-49D5-8C95-6B11F3A4D72B}" type="presOf" srcId="{B42F6FC5-E5BD-4177-B887-F3DB877F3E05}" destId="{49DB6250-5621-4F60-8D48-35392BF674D4}" srcOrd="0" destOrd="0" presId="urn:microsoft.com/office/officeart/2005/8/layout/pyramid1"/>
    <dgm:cxn modelId="{B27BE0B3-2DDC-4B89-A551-3CDBA0AE6AAF}" type="presOf" srcId="{6CBBEDB7-FA98-4113-A483-0212C9C7E079}" destId="{84CC8913-B9C7-47CD-AB10-CFD53B59EFF2}" srcOrd="0" destOrd="0" presId="urn:microsoft.com/office/officeart/2005/8/layout/pyramid1"/>
    <dgm:cxn modelId="{BC936ACF-0D7B-44F8-8295-82311CD4E4BA}" srcId="{EC95BB42-1E85-4BA7-A894-E75A223C7EFC}" destId="{46607334-EB36-4075-A8FC-FE16978C004D}" srcOrd="3" destOrd="0" parTransId="{76188B8A-314D-49C9-A8D6-0BFB47B0C02A}" sibTransId="{540B15A5-4764-4363-ACA9-B2BCD94BAC3F}"/>
    <dgm:cxn modelId="{03BF40E5-8F33-488C-80B9-15608386775B}" type="presOf" srcId="{EC95BB42-1E85-4BA7-A894-E75A223C7EFC}" destId="{70659F8E-7A6F-4F15-9B8F-960418BFBADF}" srcOrd="0" destOrd="0" presId="urn:microsoft.com/office/officeart/2005/8/layout/pyramid1"/>
    <dgm:cxn modelId="{4D6F9FF1-28B6-40A3-BBA1-E678960CBF9D}" type="presOf" srcId="{B42F6FC5-E5BD-4177-B887-F3DB877F3E05}" destId="{51841440-6853-4BE6-9506-A838474C6B21}" srcOrd="1" destOrd="0" presId="urn:microsoft.com/office/officeart/2005/8/layout/pyramid1"/>
    <dgm:cxn modelId="{49DCD4F4-0863-4D52-ADAC-C704352D0A4F}" srcId="{EC95BB42-1E85-4BA7-A894-E75A223C7EFC}" destId="{08234471-2134-4582-B09A-CD22D95446C1}" srcOrd="1" destOrd="0" parTransId="{25E7BF45-845A-4CAC-82A1-CD686C90C36F}" sibTransId="{49C6CC5B-35D2-49A2-972A-01A00A4ADD10}"/>
    <dgm:cxn modelId="{AD0ABEFB-B659-41DE-B82D-327D2E9EDDEE}" srcId="{EC95BB42-1E85-4BA7-A894-E75A223C7EFC}" destId="{6CBBEDB7-FA98-4113-A483-0212C9C7E079}" srcOrd="2" destOrd="0" parTransId="{4DDFC120-8EE0-47BD-B4B4-C9668834B805}" sibTransId="{48A27DBA-744E-4FCC-B81A-D978B0EBAD83}"/>
    <dgm:cxn modelId="{4DBCA9C0-7BA8-458C-BD2A-96C8C7F560BF}" type="presParOf" srcId="{70659F8E-7A6F-4F15-9B8F-960418BFBADF}" destId="{6CC8090D-7D77-430F-A5CF-B9209D772D8F}" srcOrd="0" destOrd="0" presId="urn:microsoft.com/office/officeart/2005/8/layout/pyramid1"/>
    <dgm:cxn modelId="{8F3FC654-9CBA-4D42-87B8-FD2967E94C98}" type="presParOf" srcId="{6CC8090D-7D77-430F-A5CF-B9209D772D8F}" destId="{49DB6250-5621-4F60-8D48-35392BF674D4}" srcOrd="0" destOrd="0" presId="urn:microsoft.com/office/officeart/2005/8/layout/pyramid1"/>
    <dgm:cxn modelId="{EDBE4DBA-836A-40C6-8E42-21EAEEF1A3AA}" type="presParOf" srcId="{6CC8090D-7D77-430F-A5CF-B9209D772D8F}" destId="{51841440-6853-4BE6-9506-A838474C6B21}" srcOrd="1" destOrd="0" presId="urn:microsoft.com/office/officeart/2005/8/layout/pyramid1"/>
    <dgm:cxn modelId="{D192D3C4-757E-4C97-BBF0-76F145C44438}" type="presParOf" srcId="{70659F8E-7A6F-4F15-9B8F-960418BFBADF}" destId="{57C40261-4F26-495D-9678-6F74AE4075FF}" srcOrd="1" destOrd="0" presId="urn:microsoft.com/office/officeart/2005/8/layout/pyramid1"/>
    <dgm:cxn modelId="{C6AE7AFF-6D7A-4D3F-AEA9-0048AA0300F9}" type="presParOf" srcId="{57C40261-4F26-495D-9678-6F74AE4075FF}" destId="{927D493E-578A-46F5-A20F-CB2708F0D9D5}" srcOrd="0" destOrd="0" presId="urn:microsoft.com/office/officeart/2005/8/layout/pyramid1"/>
    <dgm:cxn modelId="{7791C687-99DA-4D84-96C0-818BA83FAAE0}" type="presParOf" srcId="{57C40261-4F26-495D-9678-6F74AE4075FF}" destId="{56CC79B4-0B9E-40F5-BC47-A385E288E03C}" srcOrd="1" destOrd="0" presId="urn:microsoft.com/office/officeart/2005/8/layout/pyramid1"/>
    <dgm:cxn modelId="{7E0ADD80-A986-4CF2-B95B-4B3337047A99}" type="presParOf" srcId="{70659F8E-7A6F-4F15-9B8F-960418BFBADF}" destId="{800A7DDD-363E-4EF9-BBB6-FDA01C83D58A}" srcOrd="2" destOrd="0" presId="urn:microsoft.com/office/officeart/2005/8/layout/pyramid1"/>
    <dgm:cxn modelId="{3D1E096F-8545-41F9-A621-AF1344F7F95F}" type="presParOf" srcId="{800A7DDD-363E-4EF9-BBB6-FDA01C83D58A}" destId="{84CC8913-B9C7-47CD-AB10-CFD53B59EFF2}" srcOrd="0" destOrd="0" presId="urn:microsoft.com/office/officeart/2005/8/layout/pyramid1"/>
    <dgm:cxn modelId="{1AE5E66A-0D5E-41EB-A2B0-9F91D19D9E49}" type="presParOf" srcId="{800A7DDD-363E-4EF9-BBB6-FDA01C83D58A}" destId="{E1EB67C6-0C21-4D95-A422-D36608F1EF07}" srcOrd="1" destOrd="0" presId="urn:microsoft.com/office/officeart/2005/8/layout/pyramid1"/>
    <dgm:cxn modelId="{EB4E82A1-8E02-494C-B474-CC4E46BCA7CC}" type="presParOf" srcId="{70659F8E-7A6F-4F15-9B8F-960418BFBADF}" destId="{FA219A8E-57AE-4F1B-84FF-2FE30A31C9B8}" srcOrd="3" destOrd="0" presId="urn:microsoft.com/office/officeart/2005/8/layout/pyramid1"/>
    <dgm:cxn modelId="{4B8B9073-AFC3-4DD6-80B0-CE0A1E16D622}" type="presParOf" srcId="{FA219A8E-57AE-4F1B-84FF-2FE30A31C9B8}" destId="{33C33A22-D67D-45D3-B550-80551FBD1E1F}" srcOrd="0" destOrd="0" presId="urn:microsoft.com/office/officeart/2005/8/layout/pyramid1"/>
    <dgm:cxn modelId="{E83C72FD-9598-4658-AB1C-82A19C66F962}" type="presParOf" srcId="{FA219A8E-57AE-4F1B-84FF-2FE30A31C9B8}" destId="{F06D44C0-C454-4CCE-BB00-0C3CAC11A8EF}" srcOrd="1" destOrd="0" presId="urn:microsoft.com/office/officeart/2005/8/layout/pyramid1"/>
  </dgm:cxnLst>
  <dgm:bg/>
  <dgm:whole>
    <a:ln>
      <a:solidFill>
        <a:srgbClr val="F4E3CF"/>
      </a:solidFill>
    </a:ln>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4CBC6D8-5B94-451E-BFA4-E486BAA933EB}" type="doc">
      <dgm:prSet loTypeId="urn:microsoft.com/office/officeart/2005/8/layout/pyramid2" loCatId="list" qsTypeId="urn:microsoft.com/office/officeart/2005/8/quickstyle/3d3" qsCatId="3D" csTypeId="urn:microsoft.com/office/officeart/2005/8/colors/accent5_1" csCatId="accent5" phldr="1"/>
      <dgm:spPr/>
    </dgm:pt>
    <dgm:pt modelId="{68644D48-BB1C-4703-B2EC-CD6A69772366}">
      <dgm:prSet phldrT="[Text]" custT="1"/>
      <dgm:spPr/>
      <dgm:t>
        <a:bodyPr/>
        <a:lstStyle/>
        <a:p>
          <a:pPr algn="ctr"/>
          <a:r>
            <a:rPr lang="de-DE" sz="1200" b="1" dirty="0"/>
            <a:t>7. Bautechniker / Bachelor Innenausbau, Holzbau, Ausbau</a:t>
          </a:r>
        </a:p>
      </dgm:t>
    </dgm:pt>
    <dgm:pt modelId="{85E60673-48F9-4010-B12D-B93A2478F0FB}" type="parTrans" cxnId="{A14D9529-A807-48C2-96D1-46772496AFFF}">
      <dgm:prSet/>
      <dgm:spPr/>
      <dgm:t>
        <a:bodyPr/>
        <a:lstStyle/>
        <a:p>
          <a:endParaRPr lang="de-DE"/>
        </a:p>
      </dgm:t>
    </dgm:pt>
    <dgm:pt modelId="{05D1A617-4CEB-4996-9760-B6D61A6691B8}" type="sibTrans" cxnId="{A14D9529-A807-48C2-96D1-46772496AFFF}">
      <dgm:prSet/>
      <dgm:spPr/>
      <dgm:t>
        <a:bodyPr/>
        <a:lstStyle/>
        <a:p>
          <a:endParaRPr lang="de-DE"/>
        </a:p>
      </dgm:t>
    </dgm:pt>
    <dgm:pt modelId="{F2163F6D-FEEF-4234-885E-A3C34B376791}">
      <dgm:prSet phldrT="[Text]" custT="1"/>
      <dgm:spPr/>
      <dgm:t>
        <a:bodyPr/>
        <a:lstStyle/>
        <a:p>
          <a:pPr algn="ctr"/>
          <a:r>
            <a:rPr lang="de-DE" sz="1200" b="1" dirty="0"/>
            <a:t>6. Industriemeister Akustik- u. Trockenbau</a:t>
          </a:r>
        </a:p>
      </dgm:t>
    </dgm:pt>
    <dgm:pt modelId="{17039FFD-BE83-4D85-A624-58375C3006E0}" type="parTrans" cxnId="{62A4F070-778B-4A80-85E9-3CDFF9804DF7}">
      <dgm:prSet/>
      <dgm:spPr/>
      <dgm:t>
        <a:bodyPr/>
        <a:lstStyle/>
        <a:p>
          <a:endParaRPr lang="de-DE"/>
        </a:p>
      </dgm:t>
    </dgm:pt>
    <dgm:pt modelId="{A49ACA22-8A98-49FE-8438-4A66D1231A18}" type="sibTrans" cxnId="{62A4F070-778B-4A80-85E9-3CDFF9804DF7}">
      <dgm:prSet/>
      <dgm:spPr/>
      <dgm:t>
        <a:bodyPr/>
        <a:lstStyle/>
        <a:p>
          <a:endParaRPr lang="de-DE"/>
        </a:p>
      </dgm:t>
    </dgm:pt>
    <dgm:pt modelId="{C845F9EB-DADC-45DF-B3D8-999997D3C3BB}">
      <dgm:prSet custT="1"/>
      <dgm:spPr/>
      <dgm:t>
        <a:bodyPr/>
        <a:lstStyle/>
        <a:p>
          <a:pPr algn="ctr"/>
          <a:r>
            <a:rPr lang="de-DE" sz="1200" b="1" dirty="0"/>
            <a:t>5. Vorarbeiter / Werkpolier im Trockenbau</a:t>
          </a:r>
        </a:p>
      </dgm:t>
    </dgm:pt>
    <dgm:pt modelId="{A8928033-6AC8-4341-BEBC-4096FA3EB600}" type="parTrans" cxnId="{07E35FA8-1DB6-42B0-BE53-4515240F5D42}">
      <dgm:prSet/>
      <dgm:spPr/>
      <dgm:t>
        <a:bodyPr/>
        <a:lstStyle/>
        <a:p>
          <a:endParaRPr lang="de-DE"/>
        </a:p>
      </dgm:t>
    </dgm:pt>
    <dgm:pt modelId="{1ACF04C4-DEAF-4784-89F3-E6F7D75C803B}" type="sibTrans" cxnId="{07E35FA8-1DB6-42B0-BE53-4515240F5D42}">
      <dgm:prSet/>
      <dgm:spPr/>
      <dgm:t>
        <a:bodyPr/>
        <a:lstStyle/>
        <a:p>
          <a:endParaRPr lang="de-DE"/>
        </a:p>
      </dgm:t>
    </dgm:pt>
    <dgm:pt modelId="{EF486FC7-D544-4B04-88AC-369D5BA927FF}">
      <dgm:prSet custT="1"/>
      <dgm:spPr/>
      <dgm:t>
        <a:bodyPr/>
        <a:lstStyle/>
        <a:p>
          <a:pPr algn="ctr"/>
          <a:r>
            <a:rPr lang="de-DE" sz="1200" b="1" dirty="0"/>
            <a:t>4. z.B. Trockenbaumonteur (1 Jahr)</a:t>
          </a:r>
        </a:p>
      </dgm:t>
    </dgm:pt>
    <dgm:pt modelId="{EAC3FE93-2B43-428C-A5FD-B075C6D7AEC6}" type="parTrans" cxnId="{6DC1E0A5-887A-4B69-B154-C4A4AF67F71D}">
      <dgm:prSet/>
      <dgm:spPr/>
      <dgm:t>
        <a:bodyPr/>
        <a:lstStyle/>
        <a:p>
          <a:endParaRPr lang="de-DE"/>
        </a:p>
      </dgm:t>
    </dgm:pt>
    <dgm:pt modelId="{128F1137-5AD2-4877-AB3D-6EC03AA0CD9A}" type="sibTrans" cxnId="{6DC1E0A5-887A-4B69-B154-C4A4AF67F71D}">
      <dgm:prSet/>
      <dgm:spPr/>
      <dgm:t>
        <a:bodyPr/>
        <a:lstStyle/>
        <a:p>
          <a:endParaRPr lang="de-DE"/>
        </a:p>
      </dgm:t>
    </dgm:pt>
    <dgm:pt modelId="{CA22E535-0A86-4E42-B468-11082A4BF8ED}">
      <dgm:prSet custT="1"/>
      <dgm:spPr/>
      <dgm:t>
        <a:bodyPr/>
        <a:lstStyle/>
        <a:p>
          <a:pPr algn="ctr"/>
          <a:r>
            <a:rPr lang="de-DE" sz="1200" b="1" dirty="0"/>
            <a:t>3. Ausbaufacharbeiter (2 Jahre)</a:t>
          </a:r>
          <a:r>
            <a:rPr lang="de-DE" sz="1200" dirty="0"/>
            <a:t> </a:t>
          </a:r>
        </a:p>
      </dgm:t>
    </dgm:pt>
    <dgm:pt modelId="{7A0680FD-FC8B-49BD-ADC3-330E855B21A0}" type="parTrans" cxnId="{93ADC6AC-16B8-4074-935A-74FB58A2F0DC}">
      <dgm:prSet/>
      <dgm:spPr/>
      <dgm:t>
        <a:bodyPr/>
        <a:lstStyle/>
        <a:p>
          <a:endParaRPr lang="de-DE"/>
        </a:p>
      </dgm:t>
    </dgm:pt>
    <dgm:pt modelId="{9FD01798-06C4-4411-A7BE-402F33C8321E}" type="sibTrans" cxnId="{93ADC6AC-16B8-4074-935A-74FB58A2F0DC}">
      <dgm:prSet/>
      <dgm:spPr/>
      <dgm:t>
        <a:bodyPr/>
        <a:lstStyle/>
        <a:p>
          <a:endParaRPr lang="de-DE"/>
        </a:p>
      </dgm:t>
    </dgm:pt>
    <dgm:pt modelId="{2033C87C-CC30-4B28-8D89-014F23D7FE83}">
      <dgm:prSet custT="1"/>
      <dgm:spPr/>
      <dgm:t>
        <a:bodyPr/>
        <a:lstStyle/>
        <a:p>
          <a:pPr algn="ctr"/>
          <a:r>
            <a:rPr lang="de-DE" sz="1200" b="1" dirty="0"/>
            <a:t>2. Einstiegsqualifizierung</a:t>
          </a:r>
        </a:p>
      </dgm:t>
    </dgm:pt>
    <dgm:pt modelId="{165B5DE2-0C16-4370-B443-C6F0EC3FAAB3}" type="parTrans" cxnId="{7E2BAB35-1E47-4202-B07D-370781D1B483}">
      <dgm:prSet/>
      <dgm:spPr/>
      <dgm:t>
        <a:bodyPr/>
        <a:lstStyle/>
        <a:p>
          <a:endParaRPr lang="de-DE"/>
        </a:p>
      </dgm:t>
    </dgm:pt>
    <dgm:pt modelId="{597839E5-9917-4F53-9E9A-EAEFE5CFEE43}" type="sibTrans" cxnId="{7E2BAB35-1E47-4202-B07D-370781D1B483}">
      <dgm:prSet/>
      <dgm:spPr/>
      <dgm:t>
        <a:bodyPr/>
        <a:lstStyle/>
        <a:p>
          <a:endParaRPr lang="de-DE"/>
        </a:p>
      </dgm:t>
    </dgm:pt>
    <dgm:pt modelId="{6AFFDC9E-9727-472C-AAC3-2E9044486B28}">
      <dgm:prSet custT="1"/>
      <dgm:spPr/>
      <dgm:t>
        <a:bodyPr/>
        <a:lstStyle/>
        <a:p>
          <a:pPr algn="ctr"/>
          <a:r>
            <a:rPr lang="de-DE" sz="1200" b="1" dirty="0"/>
            <a:t>1. Praktikum</a:t>
          </a:r>
        </a:p>
      </dgm:t>
    </dgm:pt>
    <dgm:pt modelId="{A65B5FD3-691E-45B1-B8A9-93FB74897123}" type="parTrans" cxnId="{FFB1895A-9110-4A4A-BD33-F19FEE2BDDFB}">
      <dgm:prSet/>
      <dgm:spPr/>
      <dgm:t>
        <a:bodyPr/>
        <a:lstStyle/>
        <a:p>
          <a:endParaRPr lang="de-DE"/>
        </a:p>
      </dgm:t>
    </dgm:pt>
    <dgm:pt modelId="{75DC24B7-B466-46E7-9A61-131A236A7121}" type="sibTrans" cxnId="{FFB1895A-9110-4A4A-BD33-F19FEE2BDDFB}">
      <dgm:prSet/>
      <dgm:spPr/>
      <dgm:t>
        <a:bodyPr/>
        <a:lstStyle/>
        <a:p>
          <a:endParaRPr lang="de-DE"/>
        </a:p>
      </dgm:t>
    </dgm:pt>
    <dgm:pt modelId="{44EFE0ED-BE59-43B1-8612-FF0E9A1BAFEC}">
      <dgm:prSet phldrT="[Text]" custT="1"/>
      <dgm:spPr/>
      <dgm:t>
        <a:bodyPr/>
        <a:lstStyle/>
        <a:p>
          <a:pPr algn="ctr"/>
          <a:r>
            <a:rPr lang="de-DE" sz="1200" b="1" dirty="0"/>
            <a:t>8. Masterstudium Innenarchitektur u. Holztechnik</a:t>
          </a:r>
        </a:p>
      </dgm:t>
    </dgm:pt>
    <dgm:pt modelId="{D37396BB-4054-4FFD-8CA9-0076C8923E65}" type="sibTrans" cxnId="{C188701D-BCBA-4330-9878-BAF1ECC174D3}">
      <dgm:prSet/>
      <dgm:spPr/>
      <dgm:t>
        <a:bodyPr/>
        <a:lstStyle/>
        <a:p>
          <a:endParaRPr lang="de-DE"/>
        </a:p>
      </dgm:t>
    </dgm:pt>
    <dgm:pt modelId="{6D0F985D-1654-4370-A6B3-CC33ACC493B9}" type="parTrans" cxnId="{C188701D-BCBA-4330-9878-BAF1ECC174D3}">
      <dgm:prSet/>
      <dgm:spPr/>
      <dgm:t>
        <a:bodyPr/>
        <a:lstStyle/>
        <a:p>
          <a:endParaRPr lang="de-DE"/>
        </a:p>
      </dgm:t>
    </dgm:pt>
    <dgm:pt modelId="{F53554A2-AF82-45CE-8BFF-7F597BF181A3}" type="pres">
      <dgm:prSet presAssocID="{A4CBC6D8-5B94-451E-BFA4-E486BAA933EB}" presName="compositeShape" presStyleCnt="0">
        <dgm:presLayoutVars>
          <dgm:dir/>
          <dgm:resizeHandles/>
        </dgm:presLayoutVars>
      </dgm:prSet>
      <dgm:spPr/>
    </dgm:pt>
    <dgm:pt modelId="{D4CCD00E-8266-4F27-A206-2F789573E47A}" type="pres">
      <dgm:prSet presAssocID="{A4CBC6D8-5B94-451E-BFA4-E486BAA933EB}" presName="pyramid" presStyleLbl="node1" presStyleIdx="0" presStyleCnt="1" custScaleX="121665" custLinFactNeighborX="622"/>
      <dgm:spPr>
        <a:ln w="3175">
          <a:solidFill>
            <a:srgbClr val="FFC000"/>
          </a:solidFill>
          <a:prstDash val="sysDot"/>
        </a:ln>
      </dgm:spPr>
    </dgm:pt>
    <dgm:pt modelId="{95D53B8D-716F-4CB6-8C52-FCC76F042601}" type="pres">
      <dgm:prSet presAssocID="{A4CBC6D8-5B94-451E-BFA4-E486BAA933EB}" presName="theList" presStyleCnt="0"/>
      <dgm:spPr/>
    </dgm:pt>
    <dgm:pt modelId="{FF974F3D-0AA9-42F2-9074-277F579E18CE}" type="pres">
      <dgm:prSet presAssocID="{44EFE0ED-BE59-43B1-8612-FF0E9A1BAFEC}" presName="aNode" presStyleLbl="fgAcc1" presStyleIdx="0" presStyleCnt="8" custScaleX="65801" custScaleY="675961" custLinFactY="-403884" custLinFactNeighborX="-49887" custLinFactNeighborY="-500000">
        <dgm:presLayoutVars>
          <dgm:bulletEnabled val="1"/>
        </dgm:presLayoutVars>
      </dgm:prSet>
      <dgm:spPr/>
    </dgm:pt>
    <dgm:pt modelId="{C5EB31E3-DA0E-455F-912F-5F7BDA02F1E3}" type="pres">
      <dgm:prSet presAssocID="{44EFE0ED-BE59-43B1-8612-FF0E9A1BAFEC}" presName="aSpace" presStyleCnt="0"/>
      <dgm:spPr/>
    </dgm:pt>
    <dgm:pt modelId="{1DE2CC36-8FCF-461E-9ABA-733A3176D36A}" type="pres">
      <dgm:prSet presAssocID="{68644D48-BB1C-4703-B2EC-CD6A69772366}" presName="aNode" presStyleLbl="fgAcc1" presStyleIdx="1" presStyleCnt="8" custScaleX="82031" custScaleY="622008" custLinFactY="-304405" custLinFactNeighborX="-49595" custLinFactNeighborY="-400000">
        <dgm:presLayoutVars>
          <dgm:bulletEnabled val="1"/>
        </dgm:presLayoutVars>
      </dgm:prSet>
      <dgm:spPr/>
    </dgm:pt>
    <dgm:pt modelId="{02B28829-A0FA-4E81-B0DF-2BBBEEBC8711}" type="pres">
      <dgm:prSet presAssocID="{68644D48-BB1C-4703-B2EC-CD6A69772366}" presName="aSpace" presStyleCnt="0"/>
      <dgm:spPr/>
    </dgm:pt>
    <dgm:pt modelId="{0C1DA615-06B4-40D1-A884-DC98C0D1C9B6}" type="pres">
      <dgm:prSet presAssocID="{F2163F6D-FEEF-4234-885E-A3C34B376791}" presName="aNode" presStyleLbl="fgAcc1" presStyleIdx="2" presStyleCnt="8" custScaleX="98829" custScaleY="545002" custLinFactY="-234394" custLinFactNeighborX="-51626" custLinFactNeighborY="-300000">
        <dgm:presLayoutVars>
          <dgm:bulletEnabled val="1"/>
        </dgm:presLayoutVars>
      </dgm:prSet>
      <dgm:spPr/>
    </dgm:pt>
    <dgm:pt modelId="{3BCC2362-D693-44ED-8379-4BE38362F6D5}" type="pres">
      <dgm:prSet presAssocID="{F2163F6D-FEEF-4234-885E-A3C34B376791}" presName="aSpace" presStyleCnt="0"/>
      <dgm:spPr/>
    </dgm:pt>
    <dgm:pt modelId="{35482699-AD81-4300-AF32-1580BCDB3F70}" type="pres">
      <dgm:prSet presAssocID="{C845F9EB-DADC-45DF-B3D8-999997D3C3BB}" presName="aNode" presStyleLbl="fgAcc1" presStyleIdx="3" presStyleCnt="8" custScaleX="111544" custScaleY="597810" custLinFactY="-140508" custLinFactNeighborX="-53091" custLinFactNeighborY="-200000">
        <dgm:presLayoutVars>
          <dgm:bulletEnabled val="1"/>
        </dgm:presLayoutVars>
      </dgm:prSet>
      <dgm:spPr/>
    </dgm:pt>
    <dgm:pt modelId="{C02B766F-5103-4659-B2B2-FB2521D22206}" type="pres">
      <dgm:prSet presAssocID="{C845F9EB-DADC-45DF-B3D8-999997D3C3BB}" presName="aSpace" presStyleCnt="0"/>
      <dgm:spPr/>
    </dgm:pt>
    <dgm:pt modelId="{9C490B1E-67C2-4CB5-8549-3AA4B38A36AA}" type="pres">
      <dgm:prSet presAssocID="{EF486FC7-D544-4B04-88AC-369D5BA927FF}" presName="aNode" presStyleLbl="fgAcc1" presStyleIdx="4" presStyleCnt="8" custScaleX="130155" custScaleY="671123" custLinFactNeighborX="-54216" custLinFactNeighborY="-26818">
        <dgm:presLayoutVars>
          <dgm:bulletEnabled val="1"/>
        </dgm:presLayoutVars>
      </dgm:prSet>
      <dgm:spPr/>
    </dgm:pt>
    <dgm:pt modelId="{93F88B41-6F2D-4827-A836-F07C9D76D9AD}" type="pres">
      <dgm:prSet presAssocID="{EF486FC7-D544-4B04-88AC-369D5BA927FF}" presName="aSpace" presStyleCnt="0"/>
      <dgm:spPr/>
    </dgm:pt>
    <dgm:pt modelId="{C64E6010-926A-4EAF-ADC3-364D9B0B03A6}" type="pres">
      <dgm:prSet presAssocID="{CA22E535-0A86-4E42-B468-11082A4BF8ED}" presName="aNode" presStyleLbl="fgAcc1" presStyleIdx="5" presStyleCnt="8" custScaleX="146356" custScaleY="550487" custLinFactY="69784" custLinFactNeighborX="-53938" custLinFactNeighborY="100000">
        <dgm:presLayoutVars>
          <dgm:bulletEnabled val="1"/>
        </dgm:presLayoutVars>
      </dgm:prSet>
      <dgm:spPr/>
    </dgm:pt>
    <dgm:pt modelId="{1D6C8B74-F631-42D0-BD30-B657B422208C}" type="pres">
      <dgm:prSet presAssocID="{CA22E535-0A86-4E42-B468-11082A4BF8ED}" presName="aSpace" presStyleCnt="0"/>
      <dgm:spPr/>
    </dgm:pt>
    <dgm:pt modelId="{4FA7CC6D-2E2B-42C9-A18F-5315ABE8EED5}" type="pres">
      <dgm:prSet presAssocID="{2033C87C-CC30-4B28-8D89-014F23D7FE83}" presName="aNode" presStyleLbl="fgAcc1" presStyleIdx="6" presStyleCnt="8" custScaleX="163458" custScaleY="576436" custLinFactY="148384" custLinFactNeighborX="-53210" custLinFactNeighborY="200000">
        <dgm:presLayoutVars>
          <dgm:bulletEnabled val="1"/>
        </dgm:presLayoutVars>
      </dgm:prSet>
      <dgm:spPr/>
    </dgm:pt>
    <dgm:pt modelId="{AC1B5B6C-EC6C-4287-A3CD-29305D275E1C}" type="pres">
      <dgm:prSet presAssocID="{2033C87C-CC30-4B28-8D89-014F23D7FE83}" presName="aSpace" presStyleCnt="0"/>
      <dgm:spPr/>
    </dgm:pt>
    <dgm:pt modelId="{62C99EAE-71F3-4EF2-88D2-E37714CACDA7}" type="pres">
      <dgm:prSet presAssocID="{6AFFDC9E-9727-472C-AAC3-2E9044486B28}" presName="aNode" presStyleLbl="fgAcc1" presStyleIdx="7" presStyleCnt="8" custScaleX="185493" custScaleY="657860" custLinFactY="300000" custLinFactNeighborX="-55764" custLinFactNeighborY="325572">
        <dgm:presLayoutVars>
          <dgm:bulletEnabled val="1"/>
        </dgm:presLayoutVars>
      </dgm:prSet>
      <dgm:spPr/>
    </dgm:pt>
    <dgm:pt modelId="{34FF6975-BB7E-4994-88BF-43EA2C22D79D}" type="pres">
      <dgm:prSet presAssocID="{6AFFDC9E-9727-472C-AAC3-2E9044486B28}" presName="aSpace" presStyleCnt="0"/>
      <dgm:spPr/>
    </dgm:pt>
  </dgm:ptLst>
  <dgm:cxnLst>
    <dgm:cxn modelId="{384EB608-CD3A-4640-AD2A-3FFA8699F28A}" type="presOf" srcId="{EF486FC7-D544-4B04-88AC-369D5BA927FF}" destId="{9C490B1E-67C2-4CB5-8549-3AA4B38A36AA}" srcOrd="0" destOrd="0" presId="urn:microsoft.com/office/officeart/2005/8/layout/pyramid2"/>
    <dgm:cxn modelId="{C188701D-BCBA-4330-9878-BAF1ECC174D3}" srcId="{A4CBC6D8-5B94-451E-BFA4-E486BAA933EB}" destId="{44EFE0ED-BE59-43B1-8612-FF0E9A1BAFEC}" srcOrd="0" destOrd="0" parTransId="{6D0F985D-1654-4370-A6B3-CC33ACC493B9}" sibTransId="{D37396BB-4054-4FFD-8CA9-0076C8923E65}"/>
    <dgm:cxn modelId="{248D8E23-452E-4AC8-98A6-0AFA7B23C81D}" type="presOf" srcId="{A4CBC6D8-5B94-451E-BFA4-E486BAA933EB}" destId="{F53554A2-AF82-45CE-8BFF-7F597BF181A3}" srcOrd="0" destOrd="0" presId="urn:microsoft.com/office/officeart/2005/8/layout/pyramid2"/>
    <dgm:cxn modelId="{A14D9529-A807-48C2-96D1-46772496AFFF}" srcId="{A4CBC6D8-5B94-451E-BFA4-E486BAA933EB}" destId="{68644D48-BB1C-4703-B2EC-CD6A69772366}" srcOrd="1" destOrd="0" parTransId="{85E60673-48F9-4010-B12D-B93A2478F0FB}" sibTransId="{05D1A617-4CEB-4996-9760-B6D61A6691B8}"/>
    <dgm:cxn modelId="{804BA734-9518-4C4E-AB57-D2A500557E01}" type="presOf" srcId="{68644D48-BB1C-4703-B2EC-CD6A69772366}" destId="{1DE2CC36-8FCF-461E-9ABA-733A3176D36A}" srcOrd="0" destOrd="0" presId="urn:microsoft.com/office/officeart/2005/8/layout/pyramid2"/>
    <dgm:cxn modelId="{7E2BAB35-1E47-4202-B07D-370781D1B483}" srcId="{A4CBC6D8-5B94-451E-BFA4-E486BAA933EB}" destId="{2033C87C-CC30-4B28-8D89-014F23D7FE83}" srcOrd="6" destOrd="0" parTransId="{165B5DE2-0C16-4370-B443-C6F0EC3FAAB3}" sibTransId="{597839E5-9917-4F53-9E9A-EAEFE5CFEE43}"/>
    <dgm:cxn modelId="{2B1CEA3F-5727-42C5-BB59-5029E2E9D1DA}" type="presOf" srcId="{F2163F6D-FEEF-4234-885E-A3C34B376791}" destId="{0C1DA615-06B4-40D1-A884-DC98C0D1C9B6}" srcOrd="0" destOrd="0" presId="urn:microsoft.com/office/officeart/2005/8/layout/pyramid2"/>
    <dgm:cxn modelId="{60A26E5C-0620-4AFD-B8C8-4D6FB50FC5A4}" type="presOf" srcId="{2033C87C-CC30-4B28-8D89-014F23D7FE83}" destId="{4FA7CC6D-2E2B-42C9-A18F-5315ABE8EED5}" srcOrd="0" destOrd="0" presId="urn:microsoft.com/office/officeart/2005/8/layout/pyramid2"/>
    <dgm:cxn modelId="{E7BF714A-38CA-4E4B-8608-BFEE813899ED}" type="presOf" srcId="{6AFFDC9E-9727-472C-AAC3-2E9044486B28}" destId="{62C99EAE-71F3-4EF2-88D2-E37714CACDA7}" srcOrd="0" destOrd="0" presId="urn:microsoft.com/office/officeart/2005/8/layout/pyramid2"/>
    <dgm:cxn modelId="{62A4F070-778B-4A80-85E9-3CDFF9804DF7}" srcId="{A4CBC6D8-5B94-451E-BFA4-E486BAA933EB}" destId="{F2163F6D-FEEF-4234-885E-A3C34B376791}" srcOrd="2" destOrd="0" parTransId="{17039FFD-BE83-4D85-A624-58375C3006E0}" sibTransId="{A49ACA22-8A98-49FE-8438-4A66D1231A18}"/>
    <dgm:cxn modelId="{C5BBA959-49B3-4A76-A021-47186DC4CBA9}" type="presOf" srcId="{44EFE0ED-BE59-43B1-8612-FF0E9A1BAFEC}" destId="{FF974F3D-0AA9-42F2-9074-277F579E18CE}" srcOrd="0" destOrd="0" presId="urn:microsoft.com/office/officeart/2005/8/layout/pyramid2"/>
    <dgm:cxn modelId="{FFB1895A-9110-4A4A-BD33-F19FEE2BDDFB}" srcId="{A4CBC6D8-5B94-451E-BFA4-E486BAA933EB}" destId="{6AFFDC9E-9727-472C-AAC3-2E9044486B28}" srcOrd="7" destOrd="0" parTransId="{A65B5FD3-691E-45B1-B8A9-93FB74897123}" sibTransId="{75DC24B7-B466-46E7-9A61-131A236A7121}"/>
    <dgm:cxn modelId="{376CCD95-A8CF-4498-BFB5-231B9204E13F}" type="presOf" srcId="{CA22E535-0A86-4E42-B468-11082A4BF8ED}" destId="{C64E6010-926A-4EAF-ADC3-364D9B0B03A6}" srcOrd="0" destOrd="0" presId="urn:microsoft.com/office/officeart/2005/8/layout/pyramid2"/>
    <dgm:cxn modelId="{9C7CD69A-2432-4224-B1DD-C30D7E325547}" type="presOf" srcId="{C845F9EB-DADC-45DF-B3D8-999997D3C3BB}" destId="{35482699-AD81-4300-AF32-1580BCDB3F70}" srcOrd="0" destOrd="0" presId="urn:microsoft.com/office/officeart/2005/8/layout/pyramid2"/>
    <dgm:cxn modelId="{6DC1E0A5-887A-4B69-B154-C4A4AF67F71D}" srcId="{A4CBC6D8-5B94-451E-BFA4-E486BAA933EB}" destId="{EF486FC7-D544-4B04-88AC-369D5BA927FF}" srcOrd="4" destOrd="0" parTransId="{EAC3FE93-2B43-428C-A5FD-B075C6D7AEC6}" sibTransId="{128F1137-5AD2-4877-AB3D-6EC03AA0CD9A}"/>
    <dgm:cxn modelId="{07E35FA8-1DB6-42B0-BE53-4515240F5D42}" srcId="{A4CBC6D8-5B94-451E-BFA4-E486BAA933EB}" destId="{C845F9EB-DADC-45DF-B3D8-999997D3C3BB}" srcOrd="3" destOrd="0" parTransId="{A8928033-6AC8-4341-BEBC-4096FA3EB600}" sibTransId="{1ACF04C4-DEAF-4784-89F3-E6F7D75C803B}"/>
    <dgm:cxn modelId="{93ADC6AC-16B8-4074-935A-74FB58A2F0DC}" srcId="{A4CBC6D8-5B94-451E-BFA4-E486BAA933EB}" destId="{CA22E535-0A86-4E42-B468-11082A4BF8ED}" srcOrd="5" destOrd="0" parTransId="{7A0680FD-FC8B-49BD-ADC3-330E855B21A0}" sibTransId="{9FD01798-06C4-4411-A7BE-402F33C8321E}"/>
    <dgm:cxn modelId="{35AC1F3D-FB40-4923-942F-2D6BAE75D718}" type="presParOf" srcId="{F53554A2-AF82-45CE-8BFF-7F597BF181A3}" destId="{D4CCD00E-8266-4F27-A206-2F789573E47A}" srcOrd="0" destOrd="0" presId="urn:microsoft.com/office/officeart/2005/8/layout/pyramid2"/>
    <dgm:cxn modelId="{E1F7069A-C7A0-47CD-95C1-6CB233133B07}" type="presParOf" srcId="{F53554A2-AF82-45CE-8BFF-7F597BF181A3}" destId="{95D53B8D-716F-4CB6-8C52-FCC76F042601}" srcOrd="1" destOrd="0" presId="urn:microsoft.com/office/officeart/2005/8/layout/pyramid2"/>
    <dgm:cxn modelId="{BC0E05C0-C146-4C01-96DD-2830E128F8DD}" type="presParOf" srcId="{95D53B8D-716F-4CB6-8C52-FCC76F042601}" destId="{FF974F3D-0AA9-42F2-9074-277F579E18CE}" srcOrd="0" destOrd="0" presId="urn:microsoft.com/office/officeart/2005/8/layout/pyramid2"/>
    <dgm:cxn modelId="{851132A1-56E9-4B1F-A313-25427AC3F469}" type="presParOf" srcId="{95D53B8D-716F-4CB6-8C52-FCC76F042601}" destId="{C5EB31E3-DA0E-455F-912F-5F7BDA02F1E3}" srcOrd="1" destOrd="0" presId="urn:microsoft.com/office/officeart/2005/8/layout/pyramid2"/>
    <dgm:cxn modelId="{73B5BAA4-AFC0-4D87-9F63-2A35D96A2E23}" type="presParOf" srcId="{95D53B8D-716F-4CB6-8C52-FCC76F042601}" destId="{1DE2CC36-8FCF-461E-9ABA-733A3176D36A}" srcOrd="2" destOrd="0" presId="urn:microsoft.com/office/officeart/2005/8/layout/pyramid2"/>
    <dgm:cxn modelId="{D1B0E15E-74C2-44EF-84B2-794804C0B2B0}" type="presParOf" srcId="{95D53B8D-716F-4CB6-8C52-FCC76F042601}" destId="{02B28829-A0FA-4E81-B0DF-2BBBEEBC8711}" srcOrd="3" destOrd="0" presId="urn:microsoft.com/office/officeart/2005/8/layout/pyramid2"/>
    <dgm:cxn modelId="{D2195F8A-082F-47CE-9E88-2680D38BF8B5}" type="presParOf" srcId="{95D53B8D-716F-4CB6-8C52-FCC76F042601}" destId="{0C1DA615-06B4-40D1-A884-DC98C0D1C9B6}" srcOrd="4" destOrd="0" presId="urn:microsoft.com/office/officeart/2005/8/layout/pyramid2"/>
    <dgm:cxn modelId="{F29D5EF7-18CB-4419-A2E8-FF414D8A7990}" type="presParOf" srcId="{95D53B8D-716F-4CB6-8C52-FCC76F042601}" destId="{3BCC2362-D693-44ED-8379-4BE38362F6D5}" srcOrd="5" destOrd="0" presId="urn:microsoft.com/office/officeart/2005/8/layout/pyramid2"/>
    <dgm:cxn modelId="{BC972A9E-D31C-4392-B1C2-7F89F89188FF}" type="presParOf" srcId="{95D53B8D-716F-4CB6-8C52-FCC76F042601}" destId="{35482699-AD81-4300-AF32-1580BCDB3F70}" srcOrd="6" destOrd="0" presId="urn:microsoft.com/office/officeart/2005/8/layout/pyramid2"/>
    <dgm:cxn modelId="{50D308EF-C0BC-4587-926B-703FD8036541}" type="presParOf" srcId="{95D53B8D-716F-4CB6-8C52-FCC76F042601}" destId="{C02B766F-5103-4659-B2B2-FB2521D22206}" srcOrd="7" destOrd="0" presId="urn:microsoft.com/office/officeart/2005/8/layout/pyramid2"/>
    <dgm:cxn modelId="{45FB7852-3F9B-4BF5-8EF8-8B2F3A90E832}" type="presParOf" srcId="{95D53B8D-716F-4CB6-8C52-FCC76F042601}" destId="{9C490B1E-67C2-4CB5-8549-3AA4B38A36AA}" srcOrd="8" destOrd="0" presId="urn:microsoft.com/office/officeart/2005/8/layout/pyramid2"/>
    <dgm:cxn modelId="{63AC98B9-0B94-479E-ADB2-6ADCFAF97459}" type="presParOf" srcId="{95D53B8D-716F-4CB6-8C52-FCC76F042601}" destId="{93F88B41-6F2D-4827-A836-F07C9D76D9AD}" srcOrd="9" destOrd="0" presId="urn:microsoft.com/office/officeart/2005/8/layout/pyramid2"/>
    <dgm:cxn modelId="{B669D6A6-321F-4E16-8A15-3174EA8E28AA}" type="presParOf" srcId="{95D53B8D-716F-4CB6-8C52-FCC76F042601}" destId="{C64E6010-926A-4EAF-ADC3-364D9B0B03A6}" srcOrd="10" destOrd="0" presId="urn:microsoft.com/office/officeart/2005/8/layout/pyramid2"/>
    <dgm:cxn modelId="{723C3735-FD5B-4EF7-B301-E0ADC8124D7E}" type="presParOf" srcId="{95D53B8D-716F-4CB6-8C52-FCC76F042601}" destId="{1D6C8B74-F631-42D0-BD30-B657B422208C}" srcOrd="11" destOrd="0" presId="urn:microsoft.com/office/officeart/2005/8/layout/pyramid2"/>
    <dgm:cxn modelId="{A84F3392-6326-42B4-9223-04EAAF9E90D7}" type="presParOf" srcId="{95D53B8D-716F-4CB6-8C52-FCC76F042601}" destId="{4FA7CC6D-2E2B-42C9-A18F-5315ABE8EED5}" srcOrd="12" destOrd="0" presId="urn:microsoft.com/office/officeart/2005/8/layout/pyramid2"/>
    <dgm:cxn modelId="{139D6A62-2387-4D7C-BE08-39DC273DECF7}" type="presParOf" srcId="{95D53B8D-716F-4CB6-8C52-FCC76F042601}" destId="{AC1B5B6C-EC6C-4287-A3CD-29305D275E1C}" srcOrd="13" destOrd="0" presId="urn:microsoft.com/office/officeart/2005/8/layout/pyramid2"/>
    <dgm:cxn modelId="{83FE9FDE-F82F-4EF5-9849-994439897B72}" type="presParOf" srcId="{95D53B8D-716F-4CB6-8C52-FCC76F042601}" destId="{62C99EAE-71F3-4EF2-88D2-E37714CACDA7}" srcOrd="14" destOrd="0" presId="urn:microsoft.com/office/officeart/2005/8/layout/pyramid2"/>
    <dgm:cxn modelId="{8775705F-3543-4F02-9644-E80121557DD7}" type="presParOf" srcId="{95D53B8D-716F-4CB6-8C52-FCC76F042601}" destId="{34FF6975-BB7E-4994-88BF-43EA2C22D79D}" srcOrd="15" destOrd="0" presId="urn:microsoft.com/office/officeart/2005/8/layout/pyramid2"/>
  </dgm:cxnLst>
  <dgm:bg>
    <a:gradFill flip="none" rotWithShape="1">
      <a:gsLst>
        <a:gs pos="0">
          <a:srgbClr val="FFCC00">
            <a:tint val="66000"/>
            <a:satMod val="160000"/>
          </a:srgbClr>
        </a:gs>
        <a:gs pos="50000">
          <a:srgbClr val="FFCC00">
            <a:tint val="44500"/>
            <a:satMod val="160000"/>
          </a:srgbClr>
        </a:gs>
        <a:gs pos="100000">
          <a:srgbClr val="FFCC00">
            <a:tint val="23500"/>
            <a:satMod val="160000"/>
          </a:srgbClr>
        </a:gs>
      </a:gsLst>
      <a:lin ang="10800000" scaled="1"/>
      <a:tileRect/>
    </a:gradFill>
    <a:effectLst>
      <a:softEdge rad="635000"/>
    </a:effect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27A2344-600D-4983-8FDE-24934C4EB0B0}"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de-DE"/>
        </a:p>
      </dgm:t>
    </dgm:pt>
    <dgm:pt modelId="{D8260C39-717C-4437-890E-5B42FFA783F3}">
      <dgm:prSet phldrT="[Text]" custT="1"/>
      <dgm:spPr>
        <a:solidFill>
          <a:schemeClr val="accent6">
            <a:lumMod val="75000"/>
          </a:schemeClr>
        </a:solidFill>
      </dgm:spPr>
      <dgm:t>
        <a:bodyPr/>
        <a:lstStyle/>
        <a:p>
          <a:r>
            <a:rPr lang="de-DE" sz="3200" dirty="0"/>
            <a:t>Ausbildung im </a:t>
          </a:r>
          <a:r>
            <a:rPr lang="de-DE" sz="3200" u="sng" dirty="0"/>
            <a:t>Betrieb</a:t>
          </a:r>
        </a:p>
      </dgm:t>
    </dgm:pt>
    <dgm:pt modelId="{94975DAE-7A5D-4CE4-B271-8889914D845B}" type="parTrans" cxnId="{05BB317B-506B-480E-BBFB-54B017C9FD9D}">
      <dgm:prSet/>
      <dgm:spPr/>
      <dgm:t>
        <a:bodyPr/>
        <a:lstStyle/>
        <a:p>
          <a:endParaRPr lang="de-DE"/>
        </a:p>
      </dgm:t>
    </dgm:pt>
    <dgm:pt modelId="{3D5EFAC4-A230-42C9-9A59-9DD110D81E80}" type="sibTrans" cxnId="{05BB317B-506B-480E-BBFB-54B017C9FD9D}">
      <dgm:prSet/>
      <dgm:spPr/>
      <dgm:t>
        <a:bodyPr/>
        <a:lstStyle/>
        <a:p>
          <a:endParaRPr lang="de-DE"/>
        </a:p>
      </dgm:t>
    </dgm:pt>
    <dgm:pt modelId="{13568B06-2600-48C7-9BBF-FD23476549DA}">
      <dgm:prSet phldrT="[Text]"/>
      <dgm:spPr>
        <a:solidFill>
          <a:schemeClr val="accent3">
            <a:lumMod val="40000"/>
            <a:lumOff val="60000"/>
            <a:alpha val="90000"/>
          </a:schemeClr>
        </a:solidFill>
      </dgm:spPr>
      <dgm:t>
        <a:bodyPr/>
        <a:lstStyle/>
        <a:p>
          <a:r>
            <a:rPr lang="de-DE" dirty="0"/>
            <a:t>Berufsbildungsgesetz (</a:t>
          </a:r>
          <a:r>
            <a:rPr lang="de-DE" u="sng" dirty="0"/>
            <a:t>BBiG</a:t>
          </a:r>
          <a:r>
            <a:rPr lang="de-DE" dirty="0"/>
            <a:t>)</a:t>
          </a:r>
        </a:p>
      </dgm:t>
    </dgm:pt>
    <dgm:pt modelId="{227801A1-E6A6-4A1A-8E50-26275A5AC625}" type="parTrans" cxnId="{476FF1FB-1820-4825-906A-B1B6A61E68FB}">
      <dgm:prSet/>
      <dgm:spPr/>
      <dgm:t>
        <a:bodyPr/>
        <a:lstStyle/>
        <a:p>
          <a:endParaRPr lang="de-DE"/>
        </a:p>
      </dgm:t>
    </dgm:pt>
    <dgm:pt modelId="{AA810511-9CFC-4E8D-BCDF-5B850418F366}" type="sibTrans" cxnId="{476FF1FB-1820-4825-906A-B1B6A61E68FB}">
      <dgm:prSet/>
      <dgm:spPr/>
      <dgm:t>
        <a:bodyPr/>
        <a:lstStyle/>
        <a:p>
          <a:endParaRPr lang="de-DE"/>
        </a:p>
      </dgm:t>
    </dgm:pt>
    <dgm:pt modelId="{4876F232-B7E4-4752-96F2-80136275C54C}">
      <dgm:prSet phldrT="[Text]"/>
      <dgm:spPr>
        <a:solidFill>
          <a:schemeClr val="accent3">
            <a:lumMod val="40000"/>
            <a:lumOff val="60000"/>
            <a:alpha val="90000"/>
          </a:schemeClr>
        </a:solidFill>
      </dgm:spPr>
      <dgm:t>
        <a:bodyPr/>
        <a:lstStyle/>
        <a:p>
          <a:r>
            <a:rPr lang="de-DE" dirty="0"/>
            <a:t>Zuständige Stellen sind die Kammern (</a:t>
          </a:r>
          <a:r>
            <a:rPr lang="de-DE" u="sng" dirty="0"/>
            <a:t>IHK, HWK, etc</a:t>
          </a:r>
          <a:r>
            <a:rPr lang="de-DE" dirty="0"/>
            <a:t>.)</a:t>
          </a:r>
        </a:p>
      </dgm:t>
    </dgm:pt>
    <dgm:pt modelId="{8D038B29-FEB8-4F16-B7BC-8FE5FF17491C}" type="parTrans" cxnId="{5D244053-949B-4A33-B96F-0F5DE83FDB8B}">
      <dgm:prSet/>
      <dgm:spPr/>
      <dgm:t>
        <a:bodyPr/>
        <a:lstStyle/>
        <a:p>
          <a:endParaRPr lang="de-DE"/>
        </a:p>
      </dgm:t>
    </dgm:pt>
    <dgm:pt modelId="{0709073B-3BFE-4681-9835-EB25A6C876A7}" type="sibTrans" cxnId="{5D244053-949B-4A33-B96F-0F5DE83FDB8B}">
      <dgm:prSet/>
      <dgm:spPr/>
      <dgm:t>
        <a:bodyPr/>
        <a:lstStyle/>
        <a:p>
          <a:endParaRPr lang="de-DE"/>
        </a:p>
      </dgm:t>
    </dgm:pt>
    <dgm:pt modelId="{AA47FA8E-BAE2-4C5F-81D3-E27918370D63}">
      <dgm:prSet phldrT="[Text]" custT="1"/>
      <dgm:spPr>
        <a:solidFill>
          <a:schemeClr val="accent4">
            <a:lumMod val="75000"/>
          </a:schemeClr>
        </a:solidFill>
      </dgm:spPr>
      <dgm:t>
        <a:bodyPr/>
        <a:lstStyle/>
        <a:p>
          <a:r>
            <a:rPr lang="de-DE" sz="3200" dirty="0"/>
            <a:t>Ausbildung in der </a:t>
          </a:r>
          <a:r>
            <a:rPr lang="de-DE" sz="3200" u="sng" dirty="0"/>
            <a:t>Berufsschule</a:t>
          </a:r>
        </a:p>
      </dgm:t>
    </dgm:pt>
    <dgm:pt modelId="{4AF0A618-8887-4CD9-B14F-895682BFCAF9}" type="parTrans" cxnId="{000A33FD-0FA9-47B8-8792-77D769DA8C78}">
      <dgm:prSet/>
      <dgm:spPr/>
      <dgm:t>
        <a:bodyPr/>
        <a:lstStyle/>
        <a:p>
          <a:endParaRPr lang="de-DE"/>
        </a:p>
      </dgm:t>
    </dgm:pt>
    <dgm:pt modelId="{48C67B05-4A5B-4C3A-ABA9-13B8D3552DD9}" type="sibTrans" cxnId="{000A33FD-0FA9-47B8-8792-77D769DA8C78}">
      <dgm:prSet/>
      <dgm:spPr/>
      <dgm:t>
        <a:bodyPr/>
        <a:lstStyle/>
        <a:p>
          <a:endParaRPr lang="de-DE"/>
        </a:p>
      </dgm:t>
    </dgm:pt>
    <dgm:pt modelId="{BA28F94C-2AE6-4D22-8CE4-5568F10C92D3}">
      <dgm:prSet phldrT="[Text]"/>
      <dgm:spPr>
        <a:solidFill>
          <a:schemeClr val="tx2">
            <a:lumMod val="60000"/>
            <a:lumOff val="40000"/>
            <a:alpha val="90000"/>
          </a:schemeClr>
        </a:solidFill>
      </dgm:spPr>
      <dgm:t>
        <a:bodyPr/>
        <a:lstStyle/>
        <a:p>
          <a:r>
            <a:rPr lang="de-DE" dirty="0"/>
            <a:t>Schulgesetze der Bundesländer</a:t>
          </a:r>
        </a:p>
      </dgm:t>
    </dgm:pt>
    <dgm:pt modelId="{655CAA82-4244-49FD-AD8C-B33A15204D7E}" type="parTrans" cxnId="{FC036057-A192-4EA3-AE33-E949B57480C3}">
      <dgm:prSet/>
      <dgm:spPr/>
      <dgm:t>
        <a:bodyPr/>
        <a:lstStyle/>
        <a:p>
          <a:endParaRPr lang="de-DE"/>
        </a:p>
      </dgm:t>
    </dgm:pt>
    <dgm:pt modelId="{EB4FC8ED-DB04-4FE7-9E5F-F0B5B4929087}" type="sibTrans" cxnId="{FC036057-A192-4EA3-AE33-E949B57480C3}">
      <dgm:prSet/>
      <dgm:spPr/>
      <dgm:t>
        <a:bodyPr/>
        <a:lstStyle/>
        <a:p>
          <a:endParaRPr lang="de-DE"/>
        </a:p>
      </dgm:t>
    </dgm:pt>
    <dgm:pt modelId="{D4295D39-D5E7-4159-8201-5A66078DF672}">
      <dgm:prSet phldrT="[Text]"/>
      <dgm:spPr>
        <a:solidFill>
          <a:schemeClr val="accent3">
            <a:lumMod val="40000"/>
            <a:lumOff val="60000"/>
            <a:alpha val="90000"/>
          </a:schemeClr>
        </a:solidFill>
      </dgm:spPr>
      <dgm:t>
        <a:bodyPr/>
        <a:lstStyle/>
        <a:p>
          <a:r>
            <a:rPr lang="de-DE" dirty="0"/>
            <a:t>Handwerksordnung (</a:t>
          </a:r>
          <a:r>
            <a:rPr lang="de-DE" u="sng" dirty="0"/>
            <a:t>HwO</a:t>
          </a:r>
          <a:r>
            <a:rPr lang="de-DE" dirty="0"/>
            <a:t>)</a:t>
          </a:r>
        </a:p>
      </dgm:t>
    </dgm:pt>
    <dgm:pt modelId="{20BBB62D-1B9D-4859-A0C1-A8DEE4194EDB}" type="parTrans" cxnId="{07A608D0-85A5-45D7-9538-FCCAE57DAC73}">
      <dgm:prSet/>
      <dgm:spPr/>
      <dgm:t>
        <a:bodyPr/>
        <a:lstStyle/>
        <a:p>
          <a:endParaRPr lang="de-DE"/>
        </a:p>
      </dgm:t>
    </dgm:pt>
    <dgm:pt modelId="{260C4FE9-F306-410B-B3B4-AFFD7783028D}" type="sibTrans" cxnId="{07A608D0-85A5-45D7-9538-FCCAE57DAC73}">
      <dgm:prSet/>
      <dgm:spPr/>
      <dgm:t>
        <a:bodyPr/>
        <a:lstStyle/>
        <a:p>
          <a:endParaRPr lang="de-DE"/>
        </a:p>
      </dgm:t>
    </dgm:pt>
    <dgm:pt modelId="{11398FE0-ACBC-4670-93B0-4BE4F5986B53}">
      <dgm:prSet phldrT="[Text]"/>
      <dgm:spPr>
        <a:solidFill>
          <a:schemeClr val="tx2">
            <a:lumMod val="60000"/>
            <a:lumOff val="40000"/>
            <a:alpha val="90000"/>
          </a:schemeClr>
        </a:solidFill>
      </dgm:spPr>
      <dgm:t>
        <a:bodyPr/>
        <a:lstStyle/>
        <a:p>
          <a:r>
            <a:rPr lang="de-DE" dirty="0"/>
            <a:t>Landeseinheitliche Lehrpläne</a:t>
          </a:r>
        </a:p>
      </dgm:t>
    </dgm:pt>
    <dgm:pt modelId="{F0374954-CD65-4BC6-9473-AFA1F4D384D1}" type="parTrans" cxnId="{0FA90295-AB28-48B8-87FC-12026BC5C84B}">
      <dgm:prSet/>
      <dgm:spPr/>
      <dgm:t>
        <a:bodyPr/>
        <a:lstStyle/>
        <a:p>
          <a:endParaRPr lang="de-DE"/>
        </a:p>
      </dgm:t>
    </dgm:pt>
    <dgm:pt modelId="{18331CB8-E00F-41CE-8A22-2539D3520E7B}" type="sibTrans" cxnId="{0FA90295-AB28-48B8-87FC-12026BC5C84B}">
      <dgm:prSet/>
      <dgm:spPr/>
      <dgm:t>
        <a:bodyPr/>
        <a:lstStyle/>
        <a:p>
          <a:endParaRPr lang="de-DE"/>
        </a:p>
      </dgm:t>
    </dgm:pt>
    <dgm:pt modelId="{17B95EFC-9F6E-47D8-8E2B-A8469D02AEF6}">
      <dgm:prSet phldrT="[Text]"/>
      <dgm:spPr>
        <a:solidFill>
          <a:schemeClr val="tx2">
            <a:lumMod val="60000"/>
            <a:lumOff val="40000"/>
            <a:alpha val="90000"/>
          </a:schemeClr>
        </a:solidFill>
      </dgm:spPr>
      <dgm:t>
        <a:bodyPr/>
        <a:lstStyle/>
        <a:p>
          <a:r>
            <a:rPr lang="de-DE" dirty="0"/>
            <a:t>Zuständige Stellen: Kultusministerien</a:t>
          </a:r>
        </a:p>
      </dgm:t>
    </dgm:pt>
    <dgm:pt modelId="{782E4A43-6389-429D-B5E9-C32543CC367A}" type="parTrans" cxnId="{0158E6EF-B73A-468B-B8CB-6E0B6D36B4EA}">
      <dgm:prSet/>
      <dgm:spPr/>
      <dgm:t>
        <a:bodyPr/>
        <a:lstStyle/>
        <a:p>
          <a:endParaRPr lang="de-DE"/>
        </a:p>
      </dgm:t>
    </dgm:pt>
    <dgm:pt modelId="{CD6F877B-8E06-474E-9E53-209169FFB0DA}" type="sibTrans" cxnId="{0158E6EF-B73A-468B-B8CB-6E0B6D36B4EA}">
      <dgm:prSet/>
      <dgm:spPr/>
      <dgm:t>
        <a:bodyPr/>
        <a:lstStyle/>
        <a:p>
          <a:endParaRPr lang="de-DE"/>
        </a:p>
      </dgm:t>
    </dgm:pt>
    <dgm:pt modelId="{7B2EC2F0-4EEB-4B25-B75C-2D5B971F767E}" type="pres">
      <dgm:prSet presAssocID="{F27A2344-600D-4983-8FDE-24934C4EB0B0}" presName="Name0" presStyleCnt="0">
        <dgm:presLayoutVars>
          <dgm:dir/>
          <dgm:animLvl val="lvl"/>
          <dgm:resizeHandles/>
        </dgm:presLayoutVars>
      </dgm:prSet>
      <dgm:spPr/>
    </dgm:pt>
    <dgm:pt modelId="{27C68BBB-15EB-4DE6-8667-52A2EEE74BF3}" type="pres">
      <dgm:prSet presAssocID="{D8260C39-717C-4437-890E-5B42FFA783F3}" presName="linNode" presStyleCnt="0"/>
      <dgm:spPr/>
    </dgm:pt>
    <dgm:pt modelId="{55A894B5-A876-4CA8-9CF1-DBFE55C999E8}" type="pres">
      <dgm:prSet presAssocID="{D8260C39-717C-4437-890E-5B42FFA783F3}" presName="parentShp" presStyleLbl="node1" presStyleIdx="0" presStyleCnt="2" custLinFactNeighborX="-4" custLinFactNeighborY="-26">
        <dgm:presLayoutVars>
          <dgm:bulletEnabled val="1"/>
        </dgm:presLayoutVars>
      </dgm:prSet>
      <dgm:spPr/>
    </dgm:pt>
    <dgm:pt modelId="{A010912F-33CF-48C5-BE3B-7545F305DC14}" type="pres">
      <dgm:prSet presAssocID="{D8260C39-717C-4437-890E-5B42FFA783F3}" presName="childShp" presStyleLbl="bgAccFollowNode1" presStyleIdx="0" presStyleCnt="2">
        <dgm:presLayoutVars>
          <dgm:bulletEnabled val="1"/>
        </dgm:presLayoutVars>
      </dgm:prSet>
      <dgm:spPr/>
    </dgm:pt>
    <dgm:pt modelId="{B0F8A9A8-D32D-4EC8-A4BC-E918E1BACBDB}" type="pres">
      <dgm:prSet presAssocID="{3D5EFAC4-A230-42C9-9A59-9DD110D81E80}" presName="spacing" presStyleCnt="0"/>
      <dgm:spPr/>
    </dgm:pt>
    <dgm:pt modelId="{E637448D-A100-4457-BD08-CDD352DF0F5E}" type="pres">
      <dgm:prSet presAssocID="{AA47FA8E-BAE2-4C5F-81D3-E27918370D63}" presName="linNode" presStyleCnt="0"/>
      <dgm:spPr/>
    </dgm:pt>
    <dgm:pt modelId="{D2387899-AC77-40F0-B085-9DD1BFBC4F6B}" type="pres">
      <dgm:prSet presAssocID="{AA47FA8E-BAE2-4C5F-81D3-E27918370D63}" presName="parentShp" presStyleLbl="node1" presStyleIdx="1" presStyleCnt="2">
        <dgm:presLayoutVars>
          <dgm:bulletEnabled val="1"/>
        </dgm:presLayoutVars>
      </dgm:prSet>
      <dgm:spPr/>
    </dgm:pt>
    <dgm:pt modelId="{AAFC44B8-2760-431B-90D2-3CC8435E6709}" type="pres">
      <dgm:prSet presAssocID="{AA47FA8E-BAE2-4C5F-81D3-E27918370D63}" presName="childShp" presStyleLbl="bgAccFollowNode1" presStyleIdx="1" presStyleCnt="2">
        <dgm:presLayoutVars>
          <dgm:bulletEnabled val="1"/>
        </dgm:presLayoutVars>
      </dgm:prSet>
      <dgm:spPr/>
    </dgm:pt>
  </dgm:ptLst>
  <dgm:cxnLst>
    <dgm:cxn modelId="{D25DC803-64C3-413B-B110-C3662C8B0D51}" type="presOf" srcId="{4876F232-B7E4-4752-96F2-80136275C54C}" destId="{A010912F-33CF-48C5-BE3B-7545F305DC14}" srcOrd="0" destOrd="2" presId="urn:microsoft.com/office/officeart/2005/8/layout/vList6"/>
    <dgm:cxn modelId="{5D244053-949B-4A33-B96F-0F5DE83FDB8B}" srcId="{D8260C39-717C-4437-890E-5B42FFA783F3}" destId="{4876F232-B7E4-4752-96F2-80136275C54C}" srcOrd="2" destOrd="0" parTransId="{8D038B29-FEB8-4F16-B7BC-8FE5FF17491C}" sibTransId="{0709073B-3BFE-4681-9835-EB25A6C876A7}"/>
    <dgm:cxn modelId="{4E5ABD56-57E4-47EC-93D1-3375A9D70154}" type="presOf" srcId="{D8260C39-717C-4437-890E-5B42FFA783F3}" destId="{55A894B5-A876-4CA8-9CF1-DBFE55C999E8}" srcOrd="0" destOrd="0" presId="urn:microsoft.com/office/officeart/2005/8/layout/vList6"/>
    <dgm:cxn modelId="{FC036057-A192-4EA3-AE33-E949B57480C3}" srcId="{AA47FA8E-BAE2-4C5F-81D3-E27918370D63}" destId="{BA28F94C-2AE6-4D22-8CE4-5568F10C92D3}" srcOrd="0" destOrd="0" parTransId="{655CAA82-4244-49FD-AD8C-B33A15204D7E}" sibTransId="{EB4FC8ED-DB04-4FE7-9E5F-F0B5B4929087}"/>
    <dgm:cxn modelId="{05BB317B-506B-480E-BBFB-54B017C9FD9D}" srcId="{F27A2344-600D-4983-8FDE-24934C4EB0B0}" destId="{D8260C39-717C-4437-890E-5B42FFA783F3}" srcOrd="0" destOrd="0" parTransId="{94975DAE-7A5D-4CE4-B271-8889914D845B}" sibTransId="{3D5EFAC4-A230-42C9-9A59-9DD110D81E80}"/>
    <dgm:cxn modelId="{33E0CA8A-99EC-477B-B534-75947F6AF43A}" type="presOf" srcId="{17B95EFC-9F6E-47D8-8E2B-A8469D02AEF6}" destId="{AAFC44B8-2760-431B-90D2-3CC8435E6709}" srcOrd="0" destOrd="2" presId="urn:microsoft.com/office/officeart/2005/8/layout/vList6"/>
    <dgm:cxn modelId="{2E4A0B8D-41D0-43C0-91D5-3D917E78D2F4}" type="presOf" srcId="{11398FE0-ACBC-4670-93B0-4BE4F5986B53}" destId="{AAFC44B8-2760-431B-90D2-3CC8435E6709}" srcOrd="0" destOrd="1" presId="urn:microsoft.com/office/officeart/2005/8/layout/vList6"/>
    <dgm:cxn modelId="{0FA90295-AB28-48B8-87FC-12026BC5C84B}" srcId="{AA47FA8E-BAE2-4C5F-81D3-E27918370D63}" destId="{11398FE0-ACBC-4670-93B0-4BE4F5986B53}" srcOrd="1" destOrd="0" parTransId="{F0374954-CD65-4BC6-9473-AFA1F4D384D1}" sibTransId="{18331CB8-E00F-41CE-8A22-2539D3520E7B}"/>
    <dgm:cxn modelId="{461594A2-D446-4198-80EE-66ABB70B12E2}" type="presOf" srcId="{BA28F94C-2AE6-4D22-8CE4-5568F10C92D3}" destId="{AAFC44B8-2760-431B-90D2-3CC8435E6709}" srcOrd="0" destOrd="0" presId="urn:microsoft.com/office/officeart/2005/8/layout/vList6"/>
    <dgm:cxn modelId="{FEC0DCAC-A72E-4B15-B803-62176760633C}" type="presOf" srcId="{F27A2344-600D-4983-8FDE-24934C4EB0B0}" destId="{7B2EC2F0-4EEB-4B25-B75C-2D5B971F767E}" srcOrd="0" destOrd="0" presId="urn:microsoft.com/office/officeart/2005/8/layout/vList6"/>
    <dgm:cxn modelId="{CD3341CB-C927-416E-9ABD-C5E06AFB7748}" type="presOf" srcId="{AA47FA8E-BAE2-4C5F-81D3-E27918370D63}" destId="{D2387899-AC77-40F0-B085-9DD1BFBC4F6B}" srcOrd="0" destOrd="0" presId="urn:microsoft.com/office/officeart/2005/8/layout/vList6"/>
    <dgm:cxn modelId="{986143CB-C7EF-440D-88BE-2D88DFE7BF3A}" type="presOf" srcId="{D4295D39-D5E7-4159-8201-5A66078DF672}" destId="{A010912F-33CF-48C5-BE3B-7545F305DC14}" srcOrd="0" destOrd="1" presId="urn:microsoft.com/office/officeart/2005/8/layout/vList6"/>
    <dgm:cxn modelId="{B0AB42CF-3595-4D2B-B80A-AF7E8D33400E}" type="presOf" srcId="{13568B06-2600-48C7-9BBF-FD23476549DA}" destId="{A010912F-33CF-48C5-BE3B-7545F305DC14}" srcOrd="0" destOrd="0" presId="urn:microsoft.com/office/officeart/2005/8/layout/vList6"/>
    <dgm:cxn modelId="{07A608D0-85A5-45D7-9538-FCCAE57DAC73}" srcId="{D8260C39-717C-4437-890E-5B42FFA783F3}" destId="{D4295D39-D5E7-4159-8201-5A66078DF672}" srcOrd="1" destOrd="0" parTransId="{20BBB62D-1B9D-4859-A0C1-A8DEE4194EDB}" sibTransId="{260C4FE9-F306-410B-B3B4-AFFD7783028D}"/>
    <dgm:cxn modelId="{0158E6EF-B73A-468B-B8CB-6E0B6D36B4EA}" srcId="{AA47FA8E-BAE2-4C5F-81D3-E27918370D63}" destId="{17B95EFC-9F6E-47D8-8E2B-A8469D02AEF6}" srcOrd="2" destOrd="0" parTransId="{782E4A43-6389-429D-B5E9-C32543CC367A}" sibTransId="{CD6F877B-8E06-474E-9E53-209169FFB0DA}"/>
    <dgm:cxn modelId="{476FF1FB-1820-4825-906A-B1B6A61E68FB}" srcId="{D8260C39-717C-4437-890E-5B42FFA783F3}" destId="{13568B06-2600-48C7-9BBF-FD23476549DA}" srcOrd="0" destOrd="0" parTransId="{227801A1-E6A6-4A1A-8E50-26275A5AC625}" sibTransId="{AA810511-9CFC-4E8D-BCDF-5B850418F366}"/>
    <dgm:cxn modelId="{000A33FD-0FA9-47B8-8792-77D769DA8C78}" srcId="{F27A2344-600D-4983-8FDE-24934C4EB0B0}" destId="{AA47FA8E-BAE2-4C5F-81D3-E27918370D63}" srcOrd="1" destOrd="0" parTransId="{4AF0A618-8887-4CD9-B14F-895682BFCAF9}" sibTransId="{48C67B05-4A5B-4C3A-ABA9-13B8D3552DD9}"/>
    <dgm:cxn modelId="{D135106D-8559-40A1-B8F6-69D33B28B6AA}" type="presParOf" srcId="{7B2EC2F0-4EEB-4B25-B75C-2D5B971F767E}" destId="{27C68BBB-15EB-4DE6-8667-52A2EEE74BF3}" srcOrd="0" destOrd="0" presId="urn:microsoft.com/office/officeart/2005/8/layout/vList6"/>
    <dgm:cxn modelId="{A8409902-B4B2-4F30-AF79-D8977F894C1F}" type="presParOf" srcId="{27C68BBB-15EB-4DE6-8667-52A2EEE74BF3}" destId="{55A894B5-A876-4CA8-9CF1-DBFE55C999E8}" srcOrd="0" destOrd="0" presId="urn:microsoft.com/office/officeart/2005/8/layout/vList6"/>
    <dgm:cxn modelId="{8CDD90B8-0493-4EF8-A20F-9927CD325FA2}" type="presParOf" srcId="{27C68BBB-15EB-4DE6-8667-52A2EEE74BF3}" destId="{A010912F-33CF-48C5-BE3B-7545F305DC14}" srcOrd="1" destOrd="0" presId="urn:microsoft.com/office/officeart/2005/8/layout/vList6"/>
    <dgm:cxn modelId="{99FB2A03-B247-41ED-A62D-97C7328DA36F}" type="presParOf" srcId="{7B2EC2F0-4EEB-4B25-B75C-2D5B971F767E}" destId="{B0F8A9A8-D32D-4EC8-A4BC-E918E1BACBDB}" srcOrd="1" destOrd="0" presId="urn:microsoft.com/office/officeart/2005/8/layout/vList6"/>
    <dgm:cxn modelId="{A6518024-E01E-472C-9A9B-7C9AD09C9EA5}" type="presParOf" srcId="{7B2EC2F0-4EEB-4B25-B75C-2D5B971F767E}" destId="{E637448D-A100-4457-BD08-CDD352DF0F5E}" srcOrd="2" destOrd="0" presId="urn:microsoft.com/office/officeart/2005/8/layout/vList6"/>
    <dgm:cxn modelId="{7EC43046-5E8C-4BEB-A970-769C816D5C44}" type="presParOf" srcId="{E637448D-A100-4457-BD08-CDD352DF0F5E}" destId="{D2387899-AC77-40F0-B085-9DD1BFBC4F6B}" srcOrd="0" destOrd="0" presId="urn:microsoft.com/office/officeart/2005/8/layout/vList6"/>
    <dgm:cxn modelId="{E8B2B7FF-7C58-4397-8A23-90A33DEB87AA}" type="presParOf" srcId="{E637448D-A100-4457-BD08-CDD352DF0F5E}" destId="{AAFC44B8-2760-431B-90D2-3CC8435E6709}"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76ABAF0-2C4B-423C-92B1-EF1032D71F44}"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de-DE"/>
        </a:p>
      </dgm:t>
    </dgm:pt>
    <dgm:pt modelId="{7D36E3DE-B9D4-40CC-B79B-FEB78CB4723C}">
      <dgm:prSet phldrT="[Text]"/>
      <dgm:spPr/>
      <dgm:t>
        <a:bodyPr/>
        <a:lstStyle/>
        <a:p>
          <a:r>
            <a:rPr lang="de-DE" b="1" dirty="0"/>
            <a:t>DUAL</a:t>
          </a:r>
        </a:p>
        <a:p>
          <a:r>
            <a:rPr lang="de-DE" dirty="0"/>
            <a:t>Zwei </a:t>
          </a:r>
          <a:r>
            <a:rPr lang="de-DE" b="1" dirty="0"/>
            <a:t>Lernorte</a:t>
          </a:r>
        </a:p>
      </dgm:t>
    </dgm:pt>
    <dgm:pt modelId="{D9A35E49-2F45-4D96-B700-852DF6AE21A9}" type="parTrans" cxnId="{332C5814-39D4-42AF-8345-EED03E12BB57}">
      <dgm:prSet/>
      <dgm:spPr/>
      <dgm:t>
        <a:bodyPr/>
        <a:lstStyle/>
        <a:p>
          <a:endParaRPr lang="de-DE"/>
        </a:p>
      </dgm:t>
    </dgm:pt>
    <dgm:pt modelId="{58696AF4-D188-4ECF-82C8-F85E82C14631}" type="sibTrans" cxnId="{332C5814-39D4-42AF-8345-EED03E12BB57}">
      <dgm:prSet/>
      <dgm:spPr/>
      <dgm:t>
        <a:bodyPr/>
        <a:lstStyle/>
        <a:p>
          <a:endParaRPr lang="de-DE"/>
        </a:p>
      </dgm:t>
    </dgm:pt>
    <dgm:pt modelId="{B91D5CCE-BA34-4360-8FB9-3E26F102107F}">
      <dgm:prSet phldrT="[Text]"/>
      <dgm:spPr>
        <a:solidFill>
          <a:schemeClr val="accent4">
            <a:lumMod val="60000"/>
            <a:lumOff val="40000"/>
          </a:schemeClr>
        </a:solidFill>
      </dgm:spPr>
      <dgm:t>
        <a:bodyPr/>
        <a:lstStyle/>
        <a:p>
          <a:r>
            <a:rPr lang="de-DE" dirty="0"/>
            <a:t>Praxis</a:t>
          </a:r>
        </a:p>
        <a:p>
          <a:r>
            <a:rPr lang="de-DE" dirty="0">
              <a:solidFill>
                <a:schemeClr val="accent2">
                  <a:lumMod val="50000"/>
                </a:schemeClr>
              </a:solidFill>
            </a:rPr>
            <a:t>Ausbildungsbetrieb</a:t>
          </a:r>
          <a:r>
            <a:rPr lang="de-DE" dirty="0"/>
            <a:t> </a:t>
          </a:r>
        </a:p>
      </dgm:t>
    </dgm:pt>
    <dgm:pt modelId="{367A64F1-044F-40FC-9B7C-0832C419677F}" type="parTrans" cxnId="{9B1703B3-A70E-49E8-880E-B0BED78F297C}">
      <dgm:prSet/>
      <dgm:spPr/>
      <dgm:t>
        <a:bodyPr/>
        <a:lstStyle/>
        <a:p>
          <a:endParaRPr lang="de-DE" dirty="0"/>
        </a:p>
      </dgm:t>
    </dgm:pt>
    <dgm:pt modelId="{817D7376-1510-47DE-B8BF-33F613FC9DC3}" type="sibTrans" cxnId="{9B1703B3-A70E-49E8-880E-B0BED78F297C}">
      <dgm:prSet/>
      <dgm:spPr/>
      <dgm:t>
        <a:bodyPr/>
        <a:lstStyle/>
        <a:p>
          <a:endParaRPr lang="de-DE"/>
        </a:p>
      </dgm:t>
    </dgm:pt>
    <dgm:pt modelId="{3EB8F38D-70A2-4688-B8CA-4CE7B75353D1}">
      <dgm:prSet phldrT="[Text]"/>
      <dgm:spPr>
        <a:solidFill>
          <a:schemeClr val="accent5">
            <a:lumMod val="60000"/>
            <a:lumOff val="40000"/>
          </a:schemeClr>
        </a:solidFill>
      </dgm:spPr>
      <dgm:t>
        <a:bodyPr/>
        <a:lstStyle/>
        <a:p>
          <a:r>
            <a:rPr lang="de-DE" dirty="0"/>
            <a:t>Theorie</a:t>
          </a:r>
        </a:p>
        <a:p>
          <a:r>
            <a:rPr lang="de-DE" dirty="0">
              <a:solidFill>
                <a:schemeClr val="accent2">
                  <a:lumMod val="50000"/>
                </a:schemeClr>
              </a:solidFill>
            </a:rPr>
            <a:t>Berufsschule</a:t>
          </a:r>
        </a:p>
      </dgm:t>
    </dgm:pt>
    <dgm:pt modelId="{AF06737E-E9EF-4146-8959-FC4BA97343D3}" type="parTrans" cxnId="{BA9BE358-2BFD-469A-AAA2-FCEB8E845888}">
      <dgm:prSet/>
      <dgm:spPr/>
      <dgm:t>
        <a:bodyPr/>
        <a:lstStyle/>
        <a:p>
          <a:endParaRPr lang="de-DE"/>
        </a:p>
      </dgm:t>
    </dgm:pt>
    <dgm:pt modelId="{CD0D55CA-3D71-40EB-A1B5-E53F5C4C4164}" type="sibTrans" cxnId="{BA9BE358-2BFD-469A-AAA2-FCEB8E845888}">
      <dgm:prSet/>
      <dgm:spPr/>
      <dgm:t>
        <a:bodyPr/>
        <a:lstStyle/>
        <a:p>
          <a:endParaRPr lang="de-DE"/>
        </a:p>
      </dgm:t>
    </dgm:pt>
    <dgm:pt modelId="{E5965034-2190-46AA-A1C1-1ED6F9BD8AF7}" type="pres">
      <dgm:prSet presAssocID="{976ABAF0-2C4B-423C-92B1-EF1032D71F44}" presName="diagram" presStyleCnt="0">
        <dgm:presLayoutVars>
          <dgm:chPref val="1"/>
          <dgm:dir/>
          <dgm:animOne val="branch"/>
          <dgm:animLvl val="lvl"/>
          <dgm:resizeHandles val="exact"/>
        </dgm:presLayoutVars>
      </dgm:prSet>
      <dgm:spPr/>
    </dgm:pt>
    <dgm:pt modelId="{67AB7C87-A3BD-4320-BCBB-9D18A37FEE43}" type="pres">
      <dgm:prSet presAssocID="{7D36E3DE-B9D4-40CC-B79B-FEB78CB4723C}" presName="root1" presStyleCnt="0"/>
      <dgm:spPr/>
    </dgm:pt>
    <dgm:pt modelId="{C175E446-5281-4DC7-8C08-C5C98F69948F}" type="pres">
      <dgm:prSet presAssocID="{7D36E3DE-B9D4-40CC-B79B-FEB78CB4723C}" presName="LevelOneTextNode" presStyleLbl="node0" presStyleIdx="0" presStyleCnt="1">
        <dgm:presLayoutVars>
          <dgm:chPref val="3"/>
        </dgm:presLayoutVars>
      </dgm:prSet>
      <dgm:spPr/>
    </dgm:pt>
    <dgm:pt modelId="{4BF9DB3E-BEB5-4CEF-B7DC-7535667AD6D2}" type="pres">
      <dgm:prSet presAssocID="{7D36E3DE-B9D4-40CC-B79B-FEB78CB4723C}" presName="level2hierChild" presStyleCnt="0"/>
      <dgm:spPr/>
    </dgm:pt>
    <dgm:pt modelId="{F6F24594-F1C9-4BF8-A660-ABCD7BF4A80D}" type="pres">
      <dgm:prSet presAssocID="{367A64F1-044F-40FC-9B7C-0832C419677F}" presName="conn2-1" presStyleLbl="parChTrans1D2" presStyleIdx="0" presStyleCnt="2"/>
      <dgm:spPr/>
    </dgm:pt>
    <dgm:pt modelId="{69A4031F-AE06-4AB7-AA53-37FD72458227}" type="pres">
      <dgm:prSet presAssocID="{367A64F1-044F-40FC-9B7C-0832C419677F}" presName="connTx" presStyleLbl="parChTrans1D2" presStyleIdx="0" presStyleCnt="2"/>
      <dgm:spPr/>
    </dgm:pt>
    <dgm:pt modelId="{46F43361-B2C8-4A5A-90AE-2F07FF82FA22}" type="pres">
      <dgm:prSet presAssocID="{B91D5CCE-BA34-4360-8FB9-3E26F102107F}" presName="root2" presStyleCnt="0"/>
      <dgm:spPr/>
    </dgm:pt>
    <dgm:pt modelId="{3291A2FD-0841-4F64-BFDC-3198BFF814D3}" type="pres">
      <dgm:prSet presAssocID="{B91D5CCE-BA34-4360-8FB9-3E26F102107F}" presName="LevelTwoTextNode" presStyleLbl="node2" presStyleIdx="0" presStyleCnt="2">
        <dgm:presLayoutVars>
          <dgm:chPref val="3"/>
        </dgm:presLayoutVars>
      </dgm:prSet>
      <dgm:spPr/>
    </dgm:pt>
    <dgm:pt modelId="{6D90F67E-EC61-4D70-B879-092F5ABE193E}" type="pres">
      <dgm:prSet presAssocID="{B91D5CCE-BA34-4360-8FB9-3E26F102107F}" presName="level3hierChild" presStyleCnt="0"/>
      <dgm:spPr/>
    </dgm:pt>
    <dgm:pt modelId="{D01C5BC1-0871-4290-B95F-F831DF22B7EB}" type="pres">
      <dgm:prSet presAssocID="{AF06737E-E9EF-4146-8959-FC4BA97343D3}" presName="conn2-1" presStyleLbl="parChTrans1D2" presStyleIdx="1" presStyleCnt="2"/>
      <dgm:spPr/>
    </dgm:pt>
    <dgm:pt modelId="{F8486006-85BE-471F-AC90-05A12C7F32B9}" type="pres">
      <dgm:prSet presAssocID="{AF06737E-E9EF-4146-8959-FC4BA97343D3}" presName="connTx" presStyleLbl="parChTrans1D2" presStyleIdx="1" presStyleCnt="2"/>
      <dgm:spPr/>
    </dgm:pt>
    <dgm:pt modelId="{D4669EA8-1A01-485E-8DE9-C1AD88A8208F}" type="pres">
      <dgm:prSet presAssocID="{3EB8F38D-70A2-4688-B8CA-4CE7B75353D1}" presName="root2" presStyleCnt="0"/>
      <dgm:spPr/>
    </dgm:pt>
    <dgm:pt modelId="{23FF17B0-0F18-48A1-A8D6-E31818928C1E}" type="pres">
      <dgm:prSet presAssocID="{3EB8F38D-70A2-4688-B8CA-4CE7B75353D1}" presName="LevelTwoTextNode" presStyleLbl="node2" presStyleIdx="1" presStyleCnt="2">
        <dgm:presLayoutVars>
          <dgm:chPref val="3"/>
        </dgm:presLayoutVars>
      </dgm:prSet>
      <dgm:spPr/>
    </dgm:pt>
    <dgm:pt modelId="{B571A962-96D1-46CA-8864-46834CB81AFE}" type="pres">
      <dgm:prSet presAssocID="{3EB8F38D-70A2-4688-B8CA-4CE7B75353D1}" presName="level3hierChild" presStyleCnt="0"/>
      <dgm:spPr/>
    </dgm:pt>
  </dgm:ptLst>
  <dgm:cxnLst>
    <dgm:cxn modelId="{60FD5A01-1C5E-4C67-856C-6DBD8071E724}" type="presOf" srcId="{3EB8F38D-70A2-4688-B8CA-4CE7B75353D1}" destId="{23FF17B0-0F18-48A1-A8D6-E31818928C1E}" srcOrd="0" destOrd="0" presId="urn:microsoft.com/office/officeart/2005/8/layout/hierarchy2"/>
    <dgm:cxn modelId="{234FC707-3E04-485D-BEFB-C2E8FD6ABB2A}" type="presOf" srcId="{B91D5CCE-BA34-4360-8FB9-3E26F102107F}" destId="{3291A2FD-0841-4F64-BFDC-3198BFF814D3}" srcOrd="0" destOrd="0" presId="urn:microsoft.com/office/officeart/2005/8/layout/hierarchy2"/>
    <dgm:cxn modelId="{332C5814-39D4-42AF-8345-EED03E12BB57}" srcId="{976ABAF0-2C4B-423C-92B1-EF1032D71F44}" destId="{7D36E3DE-B9D4-40CC-B79B-FEB78CB4723C}" srcOrd="0" destOrd="0" parTransId="{D9A35E49-2F45-4D96-B700-852DF6AE21A9}" sibTransId="{58696AF4-D188-4ECF-82C8-F85E82C14631}"/>
    <dgm:cxn modelId="{BF38C440-5C59-4D47-9B0A-E10EB341A2A8}" type="presOf" srcId="{976ABAF0-2C4B-423C-92B1-EF1032D71F44}" destId="{E5965034-2190-46AA-A1C1-1ED6F9BD8AF7}" srcOrd="0" destOrd="0" presId="urn:microsoft.com/office/officeart/2005/8/layout/hierarchy2"/>
    <dgm:cxn modelId="{83FC8857-F301-4667-9467-292F0CBEF5EB}" type="presOf" srcId="{367A64F1-044F-40FC-9B7C-0832C419677F}" destId="{F6F24594-F1C9-4BF8-A660-ABCD7BF4A80D}" srcOrd="0" destOrd="0" presId="urn:microsoft.com/office/officeart/2005/8/layout/hierarchy2"/>
    <dgm:cxn modelId="{BA9BE358-2BFD-469A-AAA2-FCEB8E845888}" srcId="{7D36E3DE-B9D4-40CC-B79B-FEB78CB4723C}" destId="{3EB8F38D-70A2-4688-B8CA-4CE7B75353D1}" srcOrd="1" destOrd="0" parTransId="{AF06737E-E9EF-4146-8959-FC4BA97343D3}" sibTransId="{CD0D55CA-3D71-40EB-A1B5-E53F5C4C4164}"/>
    <dgm:cxn modelId="{9F5D657E-FC8F-45D2-B63D-0559F7600532}" type="presOf" srcId="{AF06737E-E9EF-4146-8959-FC4BA97343D3}" destId="{F8486006-85BE-471F-AC90-05A12C7F32B9}" srcOrd="1" destOrd="0" presId="urn:microsoft.com/office/officeart/2005/8/layout/hierarchy2"/>
    <dgm:cxn modelId="{0AB0ACAF-96DC-4858-9686-0E26426EDDD2}" type="presOf" srcId="{AF06737E-E9EF-4146-8959-FC4BA97343D3}" destId="{D01C5BC1-0871-4290-B95F-F831DF22B7EB}" srcOrd="0" destOrd="0" presId="urn:microsoft.com/office/officeart/2005/8/layout/hierarchy2"/>
    <dgm:cxn modelId="{325312B1-2E39-446D-8BE6-2B25D6C94072}" type="presOf" srcId="{7D36E3DE-B9D4-40CC-B79B-FEB78CB4723C}" destId="{C175E446-5281-4DC7-8C08-C5C98F69948F}" srcOrd="0" destOrd="0" presId="urn:microsoft.com/office/officeart/2005/8/layout/hierarchy2"/>
    <dgm:cxn modelId="{9B1703B3-A70E-49E8-880E-B0BED78F297C}" srcId="{7D36E3DE-B9D4-40CC-B79B-FEB78CB4723C}" destId="{B91D5CCE-BA34-4360-8FB9-3E26F102107F}" srcOrd="0" destOrd="0" parTransId="{367A64F1-044F-40FC-9B7C-0832C419677F}" sibTransId="{817D7376-1510-47DE-B8BF-33F613FC9DC3}"/>
    <dgm:cxn modelId="{20A506E3-BAFA-44C1-B4BC-D0CB4F6CD20E}" type="presOf" srcId="{367A64F1-044F-40FC-9B7C-0832C419677F}" destId="{69A4031F-AE06-4AB7-AA53-37FD72458227}" srcOrd="1" destOrd="0" presId="urn:microsoft.com/office/officeart/2005/8/layout/hierarchy2"/>
    <dgm:cxn modelId="{A7EF348F-9117-444B-8C19-231595B94CB7}" type="presParOf" srcId="{E5965034-2190-46AA-A1C1-1ED6F9BD8AF7}" destId="{67AB7C87-A3BD-4320-BCBB-9D18A37FEE43}" srcOrd="0" destOrd="0" presId="urn:microsoft.com/office/officeart/2005/8/layout/hierarchy2"/>
    <dgm:cxn modelId="{CA0FF8D6-EF95-4977-B409-F6D04A648FE4}" type="presParOf" srcId="{67AB7C87-A3BD-4320-BCBB-9D18A37FEE43}" destId="{C175E446-5281-4DC7-8C08-C5C98F69948F}" srcOrd="0" destOrd="0" presId="urn:microsoft.com/office/officeart/2005/8/layout/hierarchy2"/>
    <dgm:cxn modelId="{6A75D3B3-E04C-46BB-8168-FF55611D71FA}" type="presParOf" srcId="{67AB7C87-A3BD-4320-BCBB-9D18A37FEE43}" destId="{4BF9DB3E-BEB5-4CEF-B7DC-7535667AD6D2}" srcOrd="1" destOrd="0" presId="urn:microsoft.com/office/officeart/2005/8/layout/hierarchy2"/>
    <dgm:cxn modelId="{0214EF78-3C9E-4000-BC22-D66E29C5E0D5}" type="presParOf" srcId="{4BF9DB3E-BEB5-4CEF-B7DC-7535667AD6D2}" destId="{F6F24594-F1C9-4BF8-A660-ABCD7BF4A80D}" srcOrd="0" destOrd="0" presId="urn:microsoft.com/office/officeart/2005/8/layout/hierarchy2"/>
    <dgm:cxn modelId="{311668F0-E788-4678-9C11-DC70E2BE3768}" type="presParOf" srcId="{F6F24594-F1C9-4BF8-A660-ABCD7BF4A80D}" destId="{69A4031F-AE06-4AB7-AA53-37FD72458227}" srcOrd="0" destOrd="0" presId="urn:microsoft.com/office/officeart/2005/8/layout/hierarchy2"/>
    <dgm:cxn modelId="{43BF2915-C782-4F94-B0D2-E3EDAFA3D936}" type="presParOf" srcId="{4BF9DB3E-BEB5-4CEF-B7DC-7535667AD6D2}" destId="{46F43361-B2C8-4A5A-90AE-2F07FF82FA22}" srcOrd="1" destOrd="0" presId="urn:microsoft.com/office/officeart/2005/8/layout/hierarchy2"/>
    <dgm:cxn modelId="{080B6EBE-849F-447F-BC65-0E54AB9233D4}" type="presParOf" srcId="{46F43361-B2C8-4A5A-90AE-2F07FF82FA22}" destId="{3291A2FD-0841-4F64-BFDC-3198BFF814D3}" srcOrd="0" destOrd="0" presId="urn:microsoft.com/office/officeart/2005/8/layout/hierarchy2"/>
    <dgm:cxn modelId="{F2506116-2884-4D36-B5FF-63B35D76E323}" type="presParOf" srcId="{46F43361-B2C8-4A5A-90AE-2F07FF82FA22}" destId="{6D90F67E-EC61-4D70-B879-092F5ABE193E}" srcOrd="1" destOrd="0" presId="urn:microsoft.com/office/officeart/2005/8/layout/hierarchy2"/>
    <dgm:cxn modelId="{910E7033-9890-4B4C-B00C-3DB7E4AE3144}" type="presParOf" srcId="{4BF9DB3E-BEB5-4CEF-B7DC-7535667AD6D2}" destId="{D01C5BC1-0871-4290-B95F-F831DF22B7EB}" srcOrd="2" destOrd="0" presId="urn:microsoft.com/office/officeart/2005/8/layout/hierarchy2"/>
    <dgm:cxn modelId="{A83971C8-8906-4774-912F-3B64E84AEA7E}" type="presParOf" srcId="{D01C5BC1-0871-4290-B95F-F831DF22B7EB}" destId="{F8486006-85BE-471F-AC90-05A12C7F32B9}" srcOrd="0" destOrd="0" presId="urn:microsoft.com/office/officeart/2005/8/layout/hierarchy2"/>
    <dgm:cxn modelId="{0E729135-A8C3-42A5-B049-0DD2C6A21543}" type="presParOf" srcId="{4BF9DB3E-BEB5-4CEF-B7DC-7535667AD6D2}" destId="{D4669EA8-1A01-485E-8DE9-C1AD88A8208F}" srcOrd="3" destOrd="0" presId="urn:microsoft.com/office/officeart/2005/8/layout/hierarchy2"/>
    <dgm:cxn modelId="{2EB2CAB7-F8D7-4FCE-9556-60A661EF699D}" type="presParOf" srcId="{D4669EA8-1A01-485E-8DE9-C1AD88A8208F}" destId="{23FF17B0-0F18-48A1-A8D6-E31818928C1E}" srcOrd="0" destOrd="0" presId="urn:microsoft.com/office/officeart/2005/8/layout/hierarchy2"/>
    <dgm:cxn modelId="{F076F7E6-8F7C-4133-8B38-FFC0FA03BEF8}" type="presParOf" srcId="{D4669EA8-1A01-485E-8DE9-C1AD88A8208F}" destId="{B571A962-96D1-46CA-8864-46834CB81AFE}"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339E7F7-4EA1-4DC1-8E6D-206B7DF895E4}" type="doc">
      <dgm:prSet loTypeId="urn:microsoft.com/office/officeart/2005/8/layout/hChevron3" loCatId="process" qsTypeId="urn:microsoft.com/office/officeart/2005/8/quickstyle/simple1" qsCatId="simple" csTypeId="urn:microsoft.com/office/officeart/2005/8/colors/accent1_2" csCatId="accent1" phldr="1"/>
      <dgm:spPr/>
    </dgm:pt>
    <dgm:pt modelId="{9E51C24E-B376-4341-87A7-5D2551DFBD46}">
      <dgm:prSet phldrT="[Text]"/>
      <dgm:spPr/>
      <dgm:t>
        <a:bodyPr/>
        <a:lstStyle/>
        <a:p>
          <a:r>
            <a:rPr lang="de-DE" dirty="0"/>
            <a:t>1 Jahr</a:t>
          </a:r>
        </a:p>
      </dgm:t>
    </dgm:pt>
    <dgm:pt modelId="{7773419D-8AAA-4F41-9769-F60CE6989BB4}" type="parTrans" cxnId="{BDCD1D34-B4BE-4FF7-BEF9-D1B7E5F2FED8}">
      <dgm:prSet/>
      <dgm:spPr/>
      <dgm:t>
        <a:bodyPr/>
        <a:lstStyle/>
        <a:p>
          <a:endParaRPr lang="de-DE"/>
        </a:p>
      </dgm:t>
    </dgm:pt>
    <dgm:pt modelId="{95DA5FA0-AFA0-4475-9D3A-8E46C7D8D165}" type="sibTrans" cxnId="{BDCD1D34-B4BE-4FF7-BEF9-D1B7E5F2FED8}">
      <dgm:prSet/>
      <dgm:spPr/>
      <dgm:t>
        <a:bodyPr/>
        <a:lstStyle/>
        <a:p>
          <a:endParaRPr lang="de-DE"/>
        </a:p>
      </dgm:t>
    </dgm:pt>
    <dgm:pt modelId="{04890C0E-3225-44A1-A893-F5B71EF5E3BB}">
      <dgm:prSet phldrT="[Text]"/>
      <dgm:spPr/>
      <dgm:t>
        <a:bodyPr/>
        <a:lstStyle/>
        <a:p>
          <a:r>
            <a:rPr lang="de-DE" dirty="0"/>
            <a:t>2 Jahr</a:t>
          </a:r>
        </a:p>
      </dgm:t>
    </dgm:pt>
    <dgm:pt modelId="{268A7684-E27B-47FD-87AE-D81E85927A90}" type="parTrans" cxnId="{3CCF33A5-0271-4B4A-BAE9-E6B9F305E59E}">
      <dgm:prSet/>
      <dgm:spPr/>
      <dgm:t>
        <a:bodyPr/>
        <a:lstStyle/>
        <a:p>
          <a:endParaRPr lang="de-DE"/>
        </a:p>
      </dgm:t>
    </dgm:pt>
    <dgm:pt modelId="{9635EAD1-415A-42F3-9804-AEE60264AA20}" type="sibTrans" cxnId="{3CCF33A5-0271-4B4A-BAE9-E6B9F305E59E}">
      <dgm:prSet/>
      <dgm:spPr/>
      <dgm:t>
        <a:bodyPr/>
        <a:lstStyle/>
        <a:p>
          <a:endParaRPr lang="de-DE"/>
        </a:p>
      </dgm:t>
    </dgm:pt>
    <dgm:pt modelId="{5C1353B3-6355-4BF6-A8C9-D2CC866102F4}">
      <dgm:prSet phldrT="[Text]"/>
      <dgm:spPr/>
      <dgm:t>
        <a:bodyPr/>
        <a:lstStyle/>
        <a:p>
          <a:r>
            <a:rPr lang="de-DE" dirty="0"/>
            <a:t>3. Jahr</a:t>
          </a:r>
        </a:p>
      </dgm:t>
    </dgm:pt>
    <dgm:pt modelId="{9A210CF1-2929-49E5-B672-728901265D0C}" type="parTrans" cxnId="{7B2565B2-9655-4471-8DBD-171CF92B3F35}">
      <dgm:prSet/>
      <dgm:spPr/>
      <dgm:t>
        <a:bodyPr/>
        <a:lstStyle/>
        <a:p>
          <a:endParaRPr lang="de-DE"/>
        </a:p>
      </dgm:t>
    </dgm:pt>
    <dgm:pt modelId="{CF84DE23-96A3-453E-A994-39DB05E7F75C}" type="sibTrans" cxnId="{7B2565B2-9655-4471-8DBD-171CF92B3F35}">
      <dgm:prSet/>
      <dgm:spPr/>
      <dgm:t>
        <a:bodyPr/>
        <a:lstStyle/>
        <a:p>
          <a:endParaRPr lang="de-DE"/>
        </a:p>
      </dgm:t>
    </dgm:pt>
    <dgm:pt modelId="{FAB54936-378F-4A29-80D3-C32BB5269926}">
      <dgm:prSet phldrT="[Text]"/>
      <dgm:spPr/>
      <dgm:t>
        <a:bodyPr/>
        <a:lstStyle/>
        <a:p>
          <a:r>
            <a:rPr lang="de-DE" dirty="0"/>
            <a:t>3,5 Jahr </a:t>
          </a:r>
        </a:p>
      </dgm:t>
    </dgm:pt>
    <dgm:pt modelId="{19AE953B-C4FD-45AA-8D7C-7C4B92511029}" type="parTrans" cxnId="{8D69EB78-09D5-4E40-9C1D-EF66E1B09239}">
      <dgm:prSet/>
      <dgm:spPr/>
      <dgm:t>
        <a:bodyPr/>
        <a:lstStyle/>
        <a:p>
          <a:endParaRPr lang="de-DE"/>
        </a:p>
      </dgm:t>
    </dgm:pt>
    <dgm:pt modelId="{A2BDB1D0-ADF9-487E-AEDD-3DE7A17AA726}" type="sibTrans" cxnId="{8D69EB78-09D5-4E40-9C1D-EF66E1B09239}">
      <dgm:prSet/>
      <dgm:spPr/>
      <dgm:t>
        <a:bodyPr/>
        <a:lstStyle/>
        <a:p>
          <a:endParaRPr lang="de-DE"/>
        </a:p>
      </dgm:t>
    </dgm:pt>
    <dgm:pt modelId="{5B0B34DC-5751-4763-AE09-D4C3BA86F5C9}" type="pres">
      <dgm:prSet presAssocID="{8339E7F7-4EA1-4DC1-8E6D-206B7DF895E4}" presName="Name0" presStyleCnt="0">
        <dgm:presLayoutVars>
          <dgm:dir/>
          <dgm:resizeHandles val="exact"/>
        </dgm:presLayoutVars>
      </dgm:prSet>
      <dgm:spPr/>
    </dgm:pt>
    <dgm:pt modelId="{6968BB17-C6F1-43BD-A0C3-A92FE6DD7BD5}" type="pres">
      <dgm:prSet presAssocID="{9E51C24E-B376-4341-87A7-5D2551DFBD46}" presName="parTxOnly" presStyleLbl="node1" presStyleIdx="0" presStyleCnt="4">
        <dgm:presLayoutVars>
          <dgm:bulletEnabled val="1"/>
        </dgm:presLayoutVars>
      </dgm:prSet>
      <dgm:spPr/>
    </dgm:pt>
    <dgm:pt modelId="{A387DAA3-701C-4A30-8E00-7355A44B3DB8}" type="pres">
      <dgm:prSet presAssocID="{95DA5FA0-AFA0-4475-9D3A-8E46C7D8D165}" presName="parSpace" presStyleCnt="0"/>
      <dgm:spPr/>
    </dgm:pt>
    <dgm:pt modelId="{7699C6D5-4AF0-4084-9800-54F5626925A2}" type="pres">
      <dgm:prSet presAssocID="{04890C0E-3225-44A1-A893-F5B71EF5E3BB}" presName="parTxOnly" presStyleLbl="node1" presStyleIdx="1" presStyleCnt="4" custLinFactNeighborX="-46124">
        <dgm:presLayoutVars>
          <dgm:bulletEnabled val="1"/>
        </dgm:presLayoutVars>
      </dgm:prSet>
      <dgm:spPr/>
    </dgm:pt>
    <dgm:pt modelId="{593BF304-4C3F-43C2-8675-0A83F387DA86}" type="pres">
      <dgm:prSet presAssocID="{9635EAD1-415A-42F3-9804-AEE60264AA20}" presName="parSpace" presStyleCnt="0"/>
      <dgm:spPr/>
    </dgm:pt>
    <dgm:pt modelId="{D39638FC-8DE1-469C-B7E8-B9DAD92DEC2D}" type="pres">
      <dgm:prSet presAssocID="{5C1353B3-6355-4BF6-A8C9-D2CC866102F4}" presName="parTxOnly" presStyleLbl="node1" presStyleIdx="2" presStyleCnt="4">
        <dgm:presLayoutVars>
          <dgm:bulletEnabled val="1"/>
        </dgm:presLayoutVars>
      </dgm:prSet>
      <dgm:spPr/>
    </dgm:pt>
    <dgm:pt modelId="{6F9D199C-2F9F-4CE6-91C4-C40D36155C47}" type="pres">
      <dgm:prSet presAssocID="{CF84DE23-96A3-453E-A994-39DB05E7F75C}" presName="parSpace" presStyleCnt="0"/>
      <dgm:spPr/>
    </dgm:pt>
    <dgm:pt modelId="{FD333799-F3BF-42D8-A129-78A9A5920A8D}" type="pres">
      <dgm:prSet presAssocID="{FAB54936-378F-4A29-80D3-C32BB5269926}" presName="parTxOnly" presStyleLbl="node1" presStyleIdx="3" presStyleCnt="4" custLinFactNeighborX="4374">
        <dgm:presLayoutVars>
          <dgm:bulletEnabled val="1"/>
        </dgm:presLayoutVars>
      </dgm:prSet>
      <dgm:spPr/>
    </dgm:pt>
  </dgm:ptLst>
  <dgm:cxnLst>
    <dgm:cxn modelId="{90E4E109-A0A0-4B2F-81C0-15C6E6CD3C5C}" type="presOf" srcId="{8339E7F7-4EA1-4DC1-8E6D-206B7DF895E4}" destId="{5B0B34DC-5751-4763-AE09-D4C3BA86F5C9}" srcOrd="0" destOrd="0" presId="urn:microsoft.com/office/officeart/2005/8/layout/hChevron3"/>
    <dgm:cxn modelId="{9A046017-B155-43DC-8FB0-59D85A285003}" type="presOf" srcId="{5C1353B3-6355-4BF6-A8C9-D2CC866102F4}" destId="{D39638FC-8DE1-469C-B7E8-B9DAD92DEC2D}" srcOrd="0" destOrd="0" presId="urn:microsoft.com/office/officeart/2005/8/layout/hChevron3"/>
    <dgm:cxn modelId="{BDCD1D34-B4BE-4FF7-BEF9-D1B7E5F2FED8}" srcId="{8339E7F7-4EA1-4DC1-8E6D-206B7DF895E4}" destId="{9E51C24E-B376-4341-87A7-5D2551DFBD46}" srcOrd="0" destOrd="0" parTransId="{7773419D-8AAA-4F41-9769-F60CE6989BB4}" sibTransId="{95DA5FA0-AFA0-4475-9D3A-8E46C7D8D165}"/>
    <dgm:cxn modelId="{034D1071-99DD-47DB-9878-608E0ADFAA85}" type="presOf" srcId="{9E51C24E-B376-4341-87A7-5D2551DFBD46}" destId="{6968BB17-C6F1-43BD-A0C3-A92FE6DD7BD5}" srcOrd="0" destOrd="0" presId="urn:microsoft.com/office/officeart/2005/8/layout/hChevron3"/>
    <dgm:cxn modelId="{C35ECA51-4216-46A3-B4AA-CAA8665A0DBA}" type="presOf" srcId="{04890C0E-3225-44A1-A893-F5B71EF5E3BB}" destId="{7699C6D5-4AF0-4084-9800-54F5626925A2}" srcOrd="0" destOrd="0" presId="urn:microsoft.com/office/officeart/2005/8/layout/hChevron3"/>
    <dgm:cxn modelId="{273EFA57-4FD2-489D-9116-C9CA2F467B83}" type="presOf" srcId="{FAB54936-378F-4A29-80D3-C32BB5269926}" destId="{FD333799-F3BF-42D8-A129-78A9A5920A8D}" srcOrd="0" destOrd="0" presId="urn:microsoft.com/office/officeart/2005/8/layout/hChevron3"/>
    <dgm:cxn modelId="{8D69EB78-09D5-4E40-9C1D-EF66E1B09239}" srcId="{8339E7F7-4EA1-4DC1-8E6D-206B7DF895E4}" destId="{FAB54936-378F-4A29-80D3-C32BB5269926}" srcOrd="3" destOrd="0" parTransId="{19AE953B-C4FD-45AA-8D7C-7C4B92511029}" sibTransId="{A2BDB1D0-ADF9-487E-AEDD-3DE7A17AA726}"/>
    <dgm:cxn modelId="{3CCF33A5-0271-4B4A-BAE9-E6B9F305E59E}" srcId="{8339E7F7-4EA1-4DC1-8E6D-206B7DF895E4}" destId="{04890C0E-3225-44A1-A893-F5B71EF5E3BB}" srcOrd="1" destOrd="0" parTransId="{268A7684-E27B-47FD-87AE-D81E85927A90}" sibTransId="{9635EAD1-415A-42F3-9804-AEE60264AA20}"/>
    <dgm:cxn modelId="{7B2565B2-9655-4471-8DBD-171CF92B3F35}" srcId="{8339E7F7-4EA1-4DC1-8E6D-206B7DF895E4}" destId="{5C1353B3-6355-4BF6-A8C9-D2CC866102F4}" srcOrd="2" destOrd="0" parTransId="{9A210CF1-2929-49E5-B672-728901265D0C}" sibTransId="{CF84DE23-96A3-453E-A994-39DB05E7F75C}"/>
    <dgm:cxn modelId="{60307C77-028E-4BA0-A51A-6322E2ED3BAC}" type="presParOf" srcId="{5B0B34DC-5751-4763-AE09-D4C3BA86F5C9}" destId="{6968BB17-C6F1-43BD-A0C3-A92FE6DD7BD5}" srcOrd="0" destOrd="0" presId="urn:microsoft.com/office/officeart/2005/8/layout/hChevron3"/>
    <dgm:cxn modelId="{F750DD7D-27E3-4ACA-93C9-1F71C0A6ADE2}" type="presParOf" srcId="{5B0B34DC-5751-4763-AE09-D4C3BA86F5C9}" destId="{A387DAA3-701C-4A30-8E00-7355A44B3DB8}" srcOrd="1" destOrd="0" presId="urn:microsoft.com/office/officeart/2005/8/layout/hChevron3"/>
    <dgm:cxn modelId="{E0EC3DFF-3B14-4CB8-9B1E-759DB9DC2DEB}" type="presParOf" srcId="{5B0B34DC-5751-4763-AE09-D4C3BA86F5C9}" destId="{7699C6D5-4AF0-4084-9800-54F5626925A2}" srcOrd="2" destOrd="0" presId="urn:microsoft.com/office/officeart/2005/8/layout/hChevron3"/>
    <dgm:cxn modelId="{AE930E74-8171-4DF7-ABA2-A7F05604CFB3}" type="presParOf" srcId="{5B0B34DC-5751-4763-AE09-D4C3BA86F5C9}" destId="{593BF304-4C3F-43C2-8675-0A83F387DA86}" srcOrd="3" destOrd="0" presId="urn:microsoft.com/office/officeart/2005/8/layout/hChevron3"/>
    <dgm:cxn modelId="{05587B19-9E6C-4A93-AA99-A30AF87D1324}" type="presParOf" srcId="{5B0B34DC-5751-4763-AE09-D4C3BA86F5C9}" destId="{D39638FC-8DE1-469C-B7E8-B9DAD92DEC2D}" srcOrd="4" destOrd="0" presId="urn:microsoft.com/office/officeart/2005/8/layout/hChevron3"/>
    <dgm:cxn modelId="{4FCEAF57-F28E-4BB0-8AA6-17C955D7FA19}" type="presParOf" srcId="{5B0B34DC-5751-4763-AE09-D4C3BA86F5C9}" destId="{6F9D199C-2F9F-4CE6-91C4-C40D36155C47}" srcOrd="5" destOrd="0" presId="urn:microsoft.com/office/officeart/2005/8/layout/hChevron3"/>
    <dgm:cxn modelId="{45F06C99-76C9-42FD-97C3-00843D5C9293}" type="presParOf" srcId="{5B0B34DC-5751-4763-AE09-D4C3BA86F5C9}" destId="{FD333799-F3BF-42D8-A129-78A9A5920A8D}" srcOrd="6" destOrd="0" presId="urn:microsoft.com/office/officeart/2005/8/layout/hChevron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52A47FB-E035-40ED-9FE8-B984F4337210}" type="doc">
      <dgm:prSet loTypeId="urn:microsoft.com/office/officeart/2005/8/layout/pyramid1" loCatId="pyramid" qsTypeId="urn:microsoft.com/office/officeart/2005/8/quickstyle/3d1" qsCatId="3D" csTypeId="urn:microsoft.com/office/officeart/2005/8/colors/accent1_2" csCatId="accent1" phldr="1"/>
      <dgm:spPr/>
    </dgm:pt>
    <dgm:pt modelId="{2C2FFAA9-8863-40D9-99A9-116DC76E2BA3}">
      <dgm:prSet phldrT="[Text]"/>
      <dgm:spPr>
        <a:solidFill>
          <a:schemeClr val="accent4">
            <a:lumMod val="40000"/>
            <a:lumOff val="60000"/>
          </a:schemeClr>
        </a:solidFill>
        <a:ln>
          <a:solidFill>
            <a:schemeClr val="accent4">
              <a:lumMod val="60000"/>
              <a:lumOff val="40000"/>
            </a:schemeClr>
          </a:solidFill>
        </a:ln>
      </dgm:spPr>
      <dgm:t>
        <a:bodyPr/>
        <a:lstStyle/>
        <a:p>
          <a:r>
            <a:rPr lang="de-DE" b="1" dirty="0">
              <a:solidFill>
                <a:schemeClr val="accent2">
                  <a:lumMod val="50000"/>
                </a:schemeClr>
              </a:solidFill>
            </a:rPr>
            <a:t>5. Eigenständiges </a:t>
          </a:r>
        </a:p>
        <a:p>
          <a:r>
            <a:rPr lang="de-DE" b="1" dirty="0">
              <a:solidFill>
                <a:schemeClr val="accent2">
                  <a:lumMod val="50000"/>
                </a:schemeClr>
              </a:solidFill>
            </a:rPr>
            <a:t>und selbstbestimmtes Leben</a:t>
          </a:r>
        </a:p>
      </dgm:t>
    </dgm:pt>
    <dgm:pt modelId="{F3F20B7D-1F54-4C0D-B87A-7CEE6D250FAB}" type="parTrans" cxnId="{C16FD61A-3F65-4019-8684-DA828649DC18}">
      <dgm:prSet/>
      <dgm:spPr/>
      <dgm:t>
        <a:bodyPr/>
        <a:lstStyle/>
        <a:p>
          <a:endParaRPr lang="de-DE"/>
        </a:p>
      </dgm:t>
    </dgm:pt>
    <dgm:pt modelId="{B86C8475-1A19-467A-B05C-14274A13E967}" type="sibTrans" cxnId="{C16FD61A-3F65-4019-8684-DA828649DC18}">
      <dgm:prSet/>
      <dgm:spPr/>
      <dgm:t>
        <a:bodyPr/>
        <a:lstStyle/>
        <a:p>
          <a:endParaRPr lang="de-DE"/>
        </a:p>
      </dgm:t>
    </dgm:pt>
    <dgm:pt modelId="{3FB14277-CB12-4C36-BFF4-9ACD4569561D}">
      <dgm:prSet phldrT="[Text]"/>
      <dgm:spPr>
        <a:solidFill>
          <a:schemeClr val="accent2">
            <a:lumMod val="40000"/>
            <a:lumOff val="60000"/>
          </a:schemeClr>
        </a:solidFill>
      </dgm:spPr>
      <dgm:t>
        <a:bodyPr/>
        <a:lstStyle/>
        <a:p>
          <a:r>
            <a:rPr lang="de-DE" b="1" dirty="0">
              <a:solidFill>
                <a:schemeClr val="accent2">
                  <a:lumMod val="50000"/>
                </a:schemeClr>
              </a:solidFill>
            </a:rPr>
            <a:t>4. Weiterbildung und beruflicher Aufstieg</a:t>
          </a:r>
        </a:p>
      </dgm:t>
    </dgm:pt>
    <dgm:pt modelId="{61875297-01CD-4F99-AE1A-2AD5D5332CD4}" type="parTrans" cxnId="{202A8084-09E8-4023-A033-3909C78A1AC3}">
      <dgm:prSet/>
      <dgm:spPr/>
      <dgm:t>
        <a:bodyPr/>
        <a:lstStyle/>
        <a:p>
          <a:endParaRPr lang="de-DE"/>
        </a:p>
      </dgm:t>
    </dgm:pt>
    <dgm:pt modelId="{7A3FC92F-46D1-402D-A781-6CB3B9826E9B}" type="sibTrans" cxnId="{202A8084-09E8-4023-A033-3909C78A1AC3}">
      <dgm:prSet/>
      <dgm:spPr/>
      <dgm:t>
        <a:bodyPr/>
        <a:lstStyle/>
        <a:p>
          <a:endParaRPr lang="de-DE"/>
        </a:p>
      </dgm:t>
    </dgm:pt>
    <dgm:pt modelId="{F1D0AC2E-1289-48EA-951E-FB2FBBADB8CF}">
      <dgm:prSet/>
      <dgm:spPr>
        <a:solidFill>
          <a:schemeClr val="accent3">
            <a:lumMod val="75000"/>
          </a:schemeClr>
        </a:solidFill>
      </dgm:spPr>
      <dgm:t>
        <a:bodyPr/>
        <a:lstStyle/>
        <a:p>
          <a:r>
            <a:rPr lang="de-DE" b="1" dirty="0">
              <a:solidFill>
                <a:schemeClr val="accent2">
                  <a:lumMod val="50000"/>
                </a:schemeClr>
              </a:solidFill>
            </a:rPr>
            <a:t>1. Berufliches Fachwissen- Praxis und Theorie</a:t>
          </a:r>
        </a:p>
      </dgm:t>
    </dgm:pt>
    <dgm:pt modelId="{B705742B-F34E-4CBE-9F90-F5F4809A8FAF}" type="parTrans" cxnId="{5DF00045-4BDA-4BC1-A6C8-00D622097E61}">
      <dgm:prSet/>
      <dgm:spPr/>
      <dgm:t>
        <a:bodyPr/>
        <a:lstStyle/>
        <a:p>
          <a:endParaRPr lang="de-DE"/>
        </a:p>
      </dgm:t>
    </dgm:pt>
    <dgm:pt modelId="{A0112300-8556-4863-8F46-7A8902469C51}" type="sibTrans" cxnId="{5DF00045-4BDA-4BC1-A6C8-00D622097E61}">
      <dgm:prSet/>
      <dgm:spPr/>
      <dgm:t>
        <a:bodyPr/>
        <a:lstStyle/>
        <a:p>
          <a:endParaRPr lang="de-DE"/>
        </a:p>
      </dgm:t>
    </dgm:pt>
    <dgm:pt modelId="{1D23FCD7-F5FA-46E4-A938-23945E8EA097}">
      <dgm:prSet/>
      <dgm:spPr/>
      <dgm:t>
        <a:bodyPr/>
        <a:lstStyle/>
        <a:p>
          <a:r>
            <a:rPr lang="de-DE" b="1" dirty="0">
              <a:solidFill>
                <a:schemeClr val="accent2">
                  <a:lumMod val="50000"/>
                </a:schemeClr>
              </a:solidFill>
            </a:rPr>
            <a:t>2. Eigener Verdienst</a:t>
          </a:r>
        </a:p>
      </dgm:t>
    </dgm:pt>
    <dgm:pt modelId="{5E9624DA-248D-4CBB-A206-12DC5D8D1C32}" type="parTrans" cxnId="{B3707FE5-5570-44A8-8D27-1E9D4B429D42}">
      <dgm:prSet/>
      <dgm:spPr/>
      <dgm:t>
        <a:bodyPr/>
        <a:lstStyle/>
        <a:p>
          <a:endParaRPr lang="de-DE"/>
        </a:p>
      </dgm:t>
    </dgm:pt>
    <dgm:pt modelId="{B422D569-E218-44A0-B1F5-65AAB8E5BDB7}" type="sibTrans" cxnId="{B3707FE5-5570-44A8-8D27-1E9D4B429D42}">
      <dgm:prSet/>
      <dgm:spPr/>
      <dgm:t>
        <a:bodyPr/>
        <a:lstStyle/>
        <a:p>
          <a:endParaRPr lang="de-DE"/>
        </a:p>
      </dgm:t>
    </dgm:pt>
    <dgm:pt modelId="{0B7CFCC5-D582-43C7-A66B-8EEBBF3E4C4F}">
      <dgm:prSet/>
      <dgm:spPr>
        <a:solidFill>
          <a:schemeClr val="accent4">
            <a:lumMod val="60000"/>
            <a:lumOff val="40000"/>
          </a:schemeClr>
        </a:solidFill>
      </dgm:spPr>
      <dgm:t>
        <a:bodyPr/>
        <a:lstStyle/>
        <a:p>
          <a:r>
            <a:rPr lang="de-DE" b="1" dirty="0">
              <a:solidFill>
                <a:schemeClr val="accent2">
                  <a:lumMod val="50000"/>
                </a:schemeClr>
              </a:solidFill>
            </a:rPr>
            <a:t>3. Sicherer Arbeitsplatz</a:t>
          </a:r>
        </a:p>
      </dgm:t>
    </dgm:pt>
    <dgm:pt modelId="{B5388AA4-B837-47DF-BE15-AEAB052912EE}" type="parTrans" cxnId="{C361744D-2719-4329-90B0-1DB0C0CD0E2F}">
      <dgm:prSet/>
      <dgm:spPr/>
      <dgm:t>
        <a:bodyPr/>
        <a:lstStyle/>
        <a:p>
          <a:endParaRPr lang="de-DE"/>
        </a:p>
      </dgm:t>
    </dgm:pt>
    <dgm:pt modelId="{121CCE2A-D07C-42FE-9B69-EF3BA56FB93C}" type="sibTrans" cxnId="{C361744D-2719-4329-90B0-1DB0C0CD0E2F}">
      <dgm:prSet/>
      <dgm:spPr/>
      <dgm:t>
        <a:bodyPr/>
        <a:lstStyle/>
        <a:p>
          <a:endParaRPr lang="de-DE"/>
        </a:p>
      </dgm:t>
    </dgm:pt>
    <dgm:pt modelId="{C3D81AD2-F668-4D78-9F0F-9234B3E05B28}">
      <dgm:prSet phldrT="[Text]"/>
      <dgm:spPr>
        <a:solidFill>
          <a:schemeClr val="bg1"/>
        </a:solidFill>
        <a:ln>
          <a:solidFill>
            <a:schemeClr val="accent3">
              <a:lumMod val="75000"/>
            </a:schemeClr>
          </a:solidFill>
        </a:ln>
      </dgm:spPr>
      <dgm:t>
        <a:bodyPr/>
        <a:lstStyle/>
        <a:p>
          <a:r>
            <a:rPr lang="de-DE" b="1" dirty="0">
              <a:solidFill>
                <a:schemeClr val="accent2">
                  <a:lumMod val="50000"/>
                </a:schemeClr>
              </a:solidFill>
            </a:rPr>
            <a:t>6….</a:t>
          </a:r>
        </a:p>
      </dgm:t>
    </dgm:pt>
    <dgm:pt modelId="{240E4B14-A38E-4115-B4CA-49418C05BCE0}" type="parTrans" cxnId="{3F490DA1-9627-44E6-9594-8A135F91A1BA}">
      <dgm:prSet/>
      <dgm:spPr/>
      <dgm:t>
        <a:bodyPr/>
        <a:lstStyle/>
        <a:p>
          <a:endParaRPr lang="de-DE"/>
        </a:p>
      </dgm:t>
    </dgm:pt>
    <dgm:pt modelId="{869EDFEF-20B3-4D2E-A49E-E5D9A9CC1D53}" type="sibTrans" cxnId="{3F490DA1-9627-44E6-9594-8A135F91A1BA}">
      <dgm:prSet/>
      <dgm:spPr/>
      <dgm:t>
        <a:bodyPr/>
        <a:lstStyle/>
        <a:p>
          <a:endParaRPr lang="de-DE"/>
        </a:p>
      </dgm:t>
    </dgm:pt>
    <dgm:pt modelId="{734D5C2B-66A1-4CDA-990A-027275EE81E0}" type="pres">
      <dgm:prSet presAssocID="{652A47FB-E035-40ED-9FE8-B984F4337210}" presName="Name0" presStyleCnt="0">
        <dgm:presLayoutVars>
          <dgm:dir/>
          <dgm:animLvl val="lvl"/>
          <dgm:resizeHandles val="exact"/>
        </dgm:presLayoutVars>
      </dgm:prSet>
      <dgm:spPr/>
    </dgm:pt>
    <dgm:pt modelId="{337871A5-828F-4900-9F91-C6B623A80B95}" type="pres">
      <dgm:prSet presAssocID="{C3D81AD2-F668-4D78-9F0F-9234B3E05B28}" presName="Name8" presStyleCnt="0"/>
      <dgm:spPr/>
    </dgm:pt>
    <dgm:pt modelId="{BDD25D46-FA6F-49CA-9EE7-2C1AF3E52CAC}" type="pres">
      <dgm:prSet presAssocID="{C3D81AD2-F668-4D78-9F0F-9234B3E05B28}" presName="level" presStyleLbl="node1" presStyleIdx="0" presStyleCnt="6" custScaleY="92437">
        <dgm:presLayoutVars>
          <dgm:chMax val="1"/>
          <dgm:bulletEnabled val="1"/>
        </dgm:presLayoutVars>
      </dgm:prSet>
      <dgm:spPr/>
    </dgm:pt>
    <dgm:pt modelId="{2CEA8002-E6F9-4327-A0FD-B5A827BF2D87}" type="pres">
      <dgm:prSet presAssocID="{C3D81AD2-F668-4D78-9F0F-9234B3E05B28}" presName="levelTx" presStyleLbl="revTx" presStyleIdx="0" presStyleCnt="0">
        <dgm:presLayoutVars>
          <dgm:chMax val="1"/>
          <dgm:bulletEnabled val="1"/>
        </dgm:presLayoutVars>
      </dgm:prSet>
      <dgm:spPr/>
    </dgm:pt>
    <dgm:pt modelId="{6A16A57C-DF22-4CB3-ACAC-2C32BBD954D9}" type="pres">
      <dgm:prSet presAssocID="{2C2FFAA9-8863-40D9-99A9-116DC76E2BA3}" presName="Name8" presStyleCnt="0"/>
      <dgm:spPr/>
    </dgm:pt>
    <dgm:pt modelId="{461530F8-FBA6-4DE1-A00E-C1BE6D76F9E8}" type="pres">
      <dgm:prSet presAssocID="{2C2FFAA9-8863-40D9-99A9-116DC76E2BA3}" presName="level" presStyleLbl="node1" presStyleIdx="1" presStyleCnt="6" custScaleX="101523" custScaleY="113225">
        <dgm:presLayoutVars>
          <dgm:chMax val="1"/>
          <dgm:bulletEnabled val="1"/>
        </dgm:presLayoutVars>
      </dgm:prSet>
      <dgm:spPr/>
    </dgm:pt>
    <dgm:pt modelId="{147A4ED9-1FA9-4CF8-AE0C-B80B68688828}" type="pres">
      <dgm:prSet presAssocID="{2C2FFAA9-8863-40D9-99A9-116DC76E2BA3}" presName="levelTx" presStyleLbl="revTx" presStyleIdx="0" presStyleCnt="0">
        <dgm:presLayoutVars>
          <dgm:chMax val="1"/>
          <dgm:bulletEnabled val="1"/>
        </dgm:presLayoutVars>
      </dgm:prSet>
      <dgm:spPr/>
    </dgm:pt>
    <dgm:pt modelId="{79B66D4E-8D52-451E-BD31-01F8C225AA29}" type="pres">
      <dgm:prSet presAssocID="{3FB14277-CB12-4C36-BFF4-9ACD4569561D}" presName="Name8" presStyleCnt="0"/>
      <dgm:spPr/>
    </dgm:pt>
    <dgm:pt modelId="{4A4EA6D7-373B-4A3B-986E-127C56E29028}" type="pres">
      <dgm:prSet presAssocID="{3FB14277-CB12-4C36-BFF4-9ACD4569561D}" presName="level" presStyleLbl="node1" presStyleIdx="2" presStyleCnt="6">
        <dgm:presLayoutVars>
          <dgm:chMax val="1"/>
          <dgm:bulletEnabled val="1"/>
        </dgm:presLayoutVars>
      </dgm:prSet>
      <dgm:spPr/>
    </dgm:pt>
    <dgm:pt modelId="{F1763DDD-6576-4621-90F0-F045D89E0524}" type="pres">
      <dgm:prSet presAssocID="{3FB14277-CB12-4C36-BFF4-9ACD4569561D}" presName="levelTx" presStyleLbl="revTx" presStyleIdx="0" presStyleCnt="0">
        <dgm:presLayoutVars>
          <dgm:chMax val="1"/>
          <dgm:bulletEnabled val="1"/>
        </dgm:presLayoutVars>
      </dgm:prSet>
      <dgm:spPr/>
    </dgm:pt>
    <dgm:pt modelId="{B01EFFAA-9C1D-4139-A692-D01CFE251558}" type="pres">
      <dgm:prSet presAssocID="{0B7CFCC5-D582-43C7-A66B-8EEBBF3E4C4F}" presName="Name8" presStyleCnt="0"/>
      <dgm:spPr/>
    </dgm:pt>
    <dgm:pt modelId="{75E30A2B-37CC-4F5F-9F63-47E65DBFB124}" type="pres">
      <dgm:prSet presAssocID="{0B7CFCC5-D582-43C7-A66B-8EEBBF3E4C4F}" presName="level" presStyleLbl="node1" presStyleIdx="3" presStyleCnt="6" custLinFactNeighborX="-580" custLinFactNeighborY="1850">
        <dgm:presLayoutVars>
          <dgm:chMax val="1"/>
          <dgm:bulletEnabled val="1"/>
        </dgm:presLayoutVars>
      </dgm:prSet>
      <dgm:spPr/>
    </dgm:pt>
    <dgm:pt modelId="{2BF86574-3CEB-4438-986B-A602B7E542EC}" type="pres">
      <dgm:prSet presAssocID="{0B7CFCC5-D582-43C7-A66B-8EEBBF3E4C4F}" presName="levelTx" presStyleLbl="revTx" presStyleIdx="0" presStyleCnt="0">
        <dgm:presLayoutVars>
          <dgm:chMax val="1"/>
          <dgm:bulletEnabled val="1"/>
        </dgm:presLayoutVars>
      </dgm:prSet>
      <dgm:spPr/>
    </dgm:pt>
    <dgm:pt modelId="{033393D6-0FFE-4D46-9661-7C703EB3B358}" type="pres">
      <dgm:prSet presAssocID="{1D23FCD7-F5FA-46E4-A938-23945E8EA097}" presName="Name8" presStyleCnt="0"/>
      <dgm:spPr/>
    </dgm:pt>
    <dgm:pt modelId="{1108017A-0C88-4832-BB10-5628F84C4BC5}" type="pres">
      <dgm:prSet presAssocID="{1D23FCD7-F5FA-46E4-A938-23945E8EA097}" presName="level" presStyleLbl="node1" presStyleIdx="4" presStyleCnt="6" custScaleX="99276" custScaleY="78465">
        <dgm:presLayoutVars>
          <dgm:chMax val="1"/>
          <dgm:bulletEnabled val="1"/>
        </dgm:presLayoutVars>
      </dgm:prSet>
      <dgm:spPr/>
    </dgm:pt>
    <dgm:pt modelId="{7064ED89-BA88-4ABB-9CAB-44D1C4BD03E4}" type="pres">
      <dgm:prSet presAssocID="{1D23FCD7-F5FA-46E4-A938-23945E8EA097}" presName="levelTx" presStyleLbl="revTx" presStyleIdx="0" presStyleCnt="0">
        <dgm:presLayoutVars>
          <dgm:chMax val="1"/>
          <dgm:bulletEnabled val="1"/>
        </dgm:presLayoutVars>
      </dgm:prSet>
      <dgm:spPr/>
    </dgm:pt>
    <dgm:pt modelId="{4C25447C-A2A3-4477-B495-9F7B44EEAECE}" type="pres">
      <dgm:prSet presAssocID="{F1D0AC2E-1289-48EA-951E-FB2FBBADB8CF}" presName="Name8" presStyleCnt="0"/>
      <dgm:spPr/>
    </dgm:pt>
    <dgm:pt modelId="{6C50E653-9C49-47DC-921C-C9D69ADEC30E}" type="pres">
      <dgm:prSet presAssocID="{F1D0AC2E-1289-48EA-951E-FB2FBBADB8CF}" presName="level" presStyleLbl="node1" presStyleIdx="5" presStyleCnt="6">
        <dgm:presLayoutVars>
          <dgm:chMax val="1"/>
          <dgm:bulletEnabled val="1"/>
        </dgm:presLayoutVars>
      </dgm:prSet>
      <dgm:spPr/>
    </dgm:pt>
    <dgm:pt modelId="{D9A9C864-98DB-46C3-8C3C-B5F896AD4822}" type="pres">
      <dgm:prSet presAssocID="{F1D0AC2E-1289-48EA-951E-FB2FBBADB8CF}" presName="levelTx" presStyleLbl="revTx" presStyleIdx="0" presStyleCnt="0">
        <dgm:presLayoutVars>
          <dgm:chMax val="1"/>
          <dgm:bulletEnabled val="1"/>
        </dgm:presLayoutVars>
      </dgm:prSet>
      <dgm:spPr/>
    </dgm:pt>
  </dgm:ptLst>
  <dgm:cxnLst>
    <dgm:cxn modelId="{FF341F14-0FF7-4480-A455-D882D352AB9D}" type="presOf" srcId="{0B7CFCC5-D582-43C7-A66B-8EEBBF3E4C4F}" destId="{2BF86574-3CEB-4438-986B-A602B7E542EC}" srcOrd="1" destOrd="0" presId="urn:microsoft.com/office/officeart/2005/8/layout/pyramid1"/>
    <dgm:cxn modelId="{C16FD61A-3F65-4019-8684-DA828649DC18}" srcId="{652A47FB-E035-40ED-9FE8-B984F4337210}" destId="{2C2FFAA9-8863-40D9-99A9-116DC76E2BA3}" srcOrd="1" destOrd="0" parTransId="{F3F20B7D-1F54-4C0D-B87A-7CEE6D250FAB}" sibTransId="{B86C8475-1A19-467A-B05C-14274A13E967}"/>
    <dgm:cxn modelId="{B9288923-E110-47E3-80D2-82F38F23C24A}" type="presOf" srcId="{F1D0AC2E-1289-48EA-951E-FB2FBBADB8CF}" destId="{D9A9C864-98DB-46C3-8C3C-B5F896AD4822}" srcOrd="1" destOrd="0" presId="urn:microsoft.com/office/officeart/2005/8/layout/pyramid1"/>
    <dgm:cxn modelId="{A22AC326-B6DD-45EC-BEC4-0BD6801B2C2F}" type="presOf" srcId="{1D23FCD7-F5FA-46E4-A938-23945E8EA097}" destId="{7064ED89-BA88-4ABB-9CAB-44D1C4BD03E4}" srcOrd="1" destOrd="0" presId="urn:microsoft.com/office/officeart/2005/8/layout/pyramid1"/>
    <dgm:cxn modelId="{CD39E430-724E-4C20-AEF7-250A03409EC4}" type="presOf" srcId="{0B7CFCC5-D582-43C7-A66B-8EEBBF3E4C4F}" destId="{75E30A2B-37CC-4F5F-9F63-47E65DBFB124}" srcOrd="0" destOrd="0" presId="urn:microsoft.com/office/officeart/2005/8/layout/pyramid1"/>
    <dgm:cxn modelId="{9213875D-6E98-4E76-91EB-014E9E70FD85}" type="presOf" srcId="{C3D81AD2-F668-4D78-9F0F-9234B3E05B28}" destId="{2CEA8002-E6F9-4327-A0FD-B5A827BF2D87}" srcOrd="1" destOrd="0" presId="urn:microsoft.com/office/officeart/2005/8/layout/pyramid1"/>
    <dgm:cxn modelId="{33579962-126A-48D0-8375-D8186F9C0E01}" type="presOf" srcId="{C3D81AD2-F668-4D78-9F0F-9234B3E05B28}" destId="{BDD25D46-FA6F-49CA-9EE7-2C1AF3E52CAC}" srcOrd="0" destOrd="0" presId="urn:microsoft.com/office/officeart/2005/8/layout/pyramid1"/>
    <dgm:cxn modelId="{5DF00045-4BDA-4BC1-A6C8-00D622097E61}" srcId="{652A47FB-E035-40ED-9FE8-B984F4337210}" destId="{F1D0AC2E-1289-48EA-951E-FB2FBBADB8CF}" srcOrd="5" destOrd="0" parTransId="{B705742B-F34E-4CBE-9F90-F5F4809A8FAF}" sibTransId="{A0112300-8556-4863-8F46-7A8902469C51}"/>
    <dgm:cxn modelId="{27250C69-7720-4C59-B4DD-A095B1813070}" type="presOf" srcId="{2C2FFAA9-8863-40D9-99A9-116DC76E2BA3}" destId="{147A4ED9-1FA9-4CF8-AE0C-B80B68688828}" srcOrd="1" destOrd="0" presId="urn:microsoft.com/office/officeart/2005/8/layout/pyramid1"/>
    <dgm:cxn modelId="{3A63B24B-002D-449F-A471-D0328BF749D6}" type="presOf" srcId="{1D23FCD7-F5FA-46E4-A938-23945E8EA097}" destId="{1108017A-0C88-4832-BB10-5628F84C4BC5}" srcOrd="0" destOrd="0" presId="urn:microsoft.com/office/officeart/2005/8/layout/pyramid1"/>
    <dgm:cxn modelId="{C361744D-2719-4329-90B0-1DB0C0CD0E2F}" srcId="{652A47FB-E035-40ED-9FE8-B984F4337210}" destId="{0B7CFCC5-D582-43C7-A66B-8EEBBF3E4C4F}" srcOrd="3" destOrd="0" parTransId="{B5388AA4-B837-47DF-BE15-AEAB052912EE}" sibTransId="{121CCE2A-D07C-42FE-9B69-EF3BA56FB93C}"/>
    <dgm:cxn modelId="{336CA052-ED31-4C87-8529-FFEC0355E010}" type="presOf" srcId="{2C2FFAA9-8863-40D9-99A9-116DC76E2BA3}" destId="{461530F8-FBA6-4DE1-A00E-C1BE6D76F9E8}" srcOrd="0" destOrd="0" presId="urn:microsoft.com/office/officeart/2005/8/layout/pyramid1"/>
    <dgm:cxn modelId="{2F870681-5184-4B7B-9E40-441494768EAB}" type="presOf" srcId="{3FB14277-CB12-4C36-BFF4-9ACD4569561D}" destId="{4A4EA6D7-373B-4A3B-986E-127C56E29028}" srcOrd="0" destOrd="0" presId="urn:microsoft.com/office/officeart/2005/8/layout/pyramid1"/>
    <dgm:cxn modelId="{202A8084-09E8-4023-A033-3909C78A1AC3}" srcId="{652A47FB-E035-40ED-9FE8-B984F4337210}" destId="{3FB14277-CB12-4C36-BFF4-9ACD4569561D}" srcOrd="2" destOrd="0" parTransId="{61875297-01CD-4F99-AE1A-2AD5D5332CD4}" sibTransId="{7A3FC92F-46D1-402D-A781-6CB3B9826E9B}"/>
    <dgm:cxn modelId="{FA4FC986-3916-4194-B655-6CF9386795AD}" type="presOf" srcId="{652A47FB-E035-40ED-9FE8-B984F4337210}" destId="{734D5C2B-66A1-4CDA-990A-027275EE81E0}" srcOrd="0" destOrd="0" presId="urn:microsoft.com/office/officeart/2005/8/layout/pyramid1"/>
    <dgm:cxn modelId="{F2733893-5E75-425D-85E0-D026294A39A7}" type="presOf" srcId="{3FB14277-CB12-4C36-BFF4-9ACD4569561D}" destId="{F1763DDD-6576-4621-90F0-F045D89E0524}" srcOrd="1" destOrd="0" presId="urn:microsoft.com/office/officeart/2005/8/layout/pyramid1"/>
    <dgm:cxn modelId="{3F490DA1-9627-44E6-9594-8A135F91A1BA}" srcId="{652A47FB-E035-40ED-9FE8-B984F4337210}" destId="{C3D81AD2-F668-4D78-9F0F-9234B3E05B28}" srcOrd="0" destOrd="0" parTransId="{240E4B14-A38E-4115-B4CA-49418C05BCE0}" sibTransId="{869EDFEF-20B3-4D2E-A49E-E5D9A9CC1D53}"/>
    <dgm:cxn modelId="{EE386ECA-2C03-45BA-A0FB-D8982DF4A19B}" type="presOf" srcId="{F1D0AC2E-1289-48EA-951E-FB2FBBADB8CF}" destId="{6C50E653-9C49-47DC-921C-C9D69ADEC30E}" srcOrd="0" destOrd="0" presId="urn:microsoft.com/office/officeart/2005/8/layout/pyramid1"/>
    <dgm:cxn modelId="{B3707FE5-5570-44A8-8D27-1E9D4B429D42}" srcId="{652A47FB-E035-40ED-9FE8-B984F4337210}" destId="{1D23FCD7-F5FA-46E4-A938-23945E8EA097}" srcOrd="4" destOrd="0" parTransId="{5E9624DA-248D-4CBB-A206-12DC5D8D1C32}" sibTransId="{B422D569-E218-44A0-B1F5-65AAB8E5BDB7}"/>
    <dgm:cxn modelId="{760AFBA7-FC73-43C8-964D-D150CDBFF0F5}" type="presParOf" srcId="{734D5C2B-66A1-4CDA-990A-027275EE81E0}" destId="{337871A5-828F-4900-9F91-C6B623A80B95}" srcOrd="0" destOrd="0" presId="urn:microsoft.com/office/officeart/2005/8/layout/pyramid1"/>
    <dgm:cxn modelId="{1BC69DE3-A0FE-4E81-8CC1-D2C261B3024C}" type="presParOf" srcId="{337871A5-828F-4900-9F91-C6B623A80B95}" destId="{BDD25D46-FA6F-49CA-9EE7-2C1AF3E52CAC}" srcOrd="0" destOrd="0" presId="urn:microsoft.com/office/officeart/2005/8/layout/pyramid1"/>
    <dgm:cxn modelId="{F81DADB8-834E-44E5-9CC8-27CE1943AD6E}" type="presParOf" srcId="{337871A5-828F-4900-9F91-C6B623A80B95}" destId="{2CEA8002-E6F9-4327-A0FD-B5A827BF2D87}" srcOrd="1" destOrd="0" presId="urn:microsoft.com/office/officeart/2005/8/layout/pyramid1"/>
    <dgm:cxn modelId="{8B96E0F4-6F05-49C0-B505-14D2F224AEA5}" type="presParOf" srcId="{734D5C2B-66A1-4CDA-990A-027275EE81E0}" destId="{6A16A57C-DF22-4CB3-ACAC-2C32BBD954D9}" srcOrd="1" destOrd="0" presId="urn:microsoft.com/office/officeart/2005/8/layout/pyramid1"/>
    <dgm:cxn modelId="{6EDE3BE1-F13A-425D-9481-7550C0690F73}" type="presParOf" srcId="{6A16A57C-DF22-4CB3-ACAC-2C32BBD954D9}" destId="{461530F8-FBA6-4DE1-A00E-C1BE6D76F9E8}" srcOrd="0" destOrd="0" presId="urn:microsoft.com/office/officeart/2005/8/layout/pyramid1"/>
    <dgm:cxn modelId="{3B2453E2-67B6-4CD0-8B59-81EBBA0A7646}" type="presParOf" srcId="{6A16A57C-DF22-4CB3-ACAC-2C32BBD954D9}" destId="{147A4ED9-1FA9-4CF8-AE0C-B80B68688828}" srcOrd="1" destOrd="0" presId="urn:microsoft.com/office/officeart/2005/8/layout/pyramid1"/>
    <dgm:cxn modelId="{26DD7909-A2F5-47B3-AB3F-17357C13D11F}" type="presParOf" srcId="{734D5C2B-66A1-4CDA-990A-027275EE81E0}" destId="{79B66D4E-8D52-451E-BD31-01F8C225AA29}" srcOrd="2" destOrd="0" presId="urn:microsoft.com/office/officeart/2005/8/layout/pyramid1"/>
    <dgm:cxn modelId="{30765F6A-55C1-4F20-97CE-FC61EF5C3F08}" type="presParOf" srcId="{79B66D4E-8D52-451E-BD31-01F8C225AA29}" destId="{4A4EA6D7-373B-4A3B-986E-127C56E29028}" srcOrd="0" destOrd="0" presId="urn:microsoft.com/office/officeart/2005/8/layout/pyramid1"/>
    <dgm:cxn modelId="{F28AAD13-5DAD-44BF-AA28-67A889EDF162}" type="presParOf" srcId="{79B66D4E-8D52-451E-BD31-01F8C225AA29}" destId="{F1763DDD-6576-4621-90F0-F045D89E0524}" srcOrd="1" destOrd="0" presId="urn:microsoft.com/office/officeart/2005/8/layout/pyramid1"/>
    <dgm:cxn modelId="{9B905CAE-DFF6-42DF-87A3-75B937C0B55A}" type="presParOf" srcId="{734D5C2B-66A1-4CDA-990A-027275EE81E0}" destId="{B01EFFAA-9C1D-4139-A692-D01CFE251558}" srcOrd="3" destOrd="0" presId="urn:microsoft.com/office/officeart/2005/8/layout/pyramid1"/>
    <dgm:cxn modelId="{259EA9BD-0B8C-42A0-949E-184186568B86}" type="presParOf" srcId="{B01EFFAA-9C1D-4139-A692-D01CFE251558}" destId="{75E30A2B-37CC-4F5F-9F63-47E65DBFB124}" srcOrd="0" destOrd="0" presId="urn:microsoft.com/office/officeart/2005/8/layout/pyramid1"/>
    <dgm:cxn modelId="{790F2667-BCDD-43C8-AD40-F94F89BDEBE5}" type="presParOf" srcId="{B01EFFAA-9C1D-4139-A692-D01CFE251558}" destId="{2BF86574-3CEB-4438-986B-A602B7E542EC}" srcOrd="1" destOrd="0" presId="urn:microsoft.com/office/officeart/2005/8/layout/pyramid1"/>
    <dgm:cxn modelId="{F5EB15D0-7817-45D0-BC37-E766E2426009}" type="presParOf" srcId="{734D5C2B-66A1-4CDA-990A-027275EE81E0}" destId="{033393D6-0FFE-4D46-9661-7C703EB3B358}" srcOrd="4" destOrd="0" presId="urn:microsoft.com/office/officeart/2005/8/layout/pyramid1"/>
    <dgm:cxn modelId="{6A63FDE6-C688-4232-9D77-CFADB562E319}" type="presParOf" srcId="{033393D6-0FFE-4D46-9661-7C703EB3B358}" destId="{1108017A-0C88-4832-BB10-5628F84C4BC5}" srcOrd="0" destOrd="0" presId="urn:microsoft.com/office/officeart/2005/8/layout/pyramid1"/>
    <dgm:cxn modelId="{3C15F016-A786-414B-AB9E-0BA0179646FA}" type="presParOf" srcId="{033393D6-0FFE-4D46-9661-7C703EB3B358}" destId="{7064ED89-BA88-4ABB-9CAB-44D1C4BD03E4}" srcOrd="1" destOrd="0" presId="urn:microsoft.com/office/officeart/2005/8/layout/pyramid1"/>
    <dgm:cxn modelId="{56043D45-CCC2-4B2C-A845-DBD808879CD8}" type="presParOf" srcId="{734D5C2B-66A1-4CDA-990A-027275EE81E0}" destId="{4C25447C-A2A3-4477-B495-9F7B44EEAECE}" srcOrd="5" destOrd="0" presId="urn:microsoft.com/office/officeart/2005/8/layout/pyramid1"/>
    <dgm:cxn modelId="{F56647A6-0EAE-4BE3-A383-F9A64C0DD1AA}" type="presParOf" srcId="{4C25447C-A2A3-4477-B495-9F7B44EEAECE}" destId="{6C50E653-9C49-47DC-921C-C9D69ADEC30E}" srcOrd="0" destOrd="0" presId="urn:microsoft.com/office/officeart/2005/8/layout/pyramid1"/>
    <dgm:cxn modelId="{834E3F7F-3951-4366-833B-7B8AD72EBBB8}" type="presParOf" srcId="{4C25447C-A2A3-4477-B495-9F7B44EEAECE}" destId="{D9A9C864-98DB-46C3-8C3C-B5F896AD4822}"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A6D902C-6F82-4065-9454-F89EF79C4893}" type="doc">
      <dgm:prSet loTypeId="urn:microsoft.com/office/officeart/2005/8/layout/radial3" loCatId="cycle" qsTypeId="urn:microsoft.com/office/officeart/2005/8/quickstyle/simple3" qsCatId="simple" csTypeId="urn:microsoft.com/office/officeart/2005/8/colors/colorful1" csCatId="colorful" phldr="1"/>
      <dgm:spPr/>
      <dgm:t>
        <a:bodyPr/>
        <a:lstStyle/>
        <a:p>
          <a:endParaRPr lang="de-DE"/>
        </a:p>
      </dgm:t>
    </dgm:pt>
    <dgm:pt modelId="{FF92DA80-2B08-4526-A1A1-3741247D8926}">
      <dgm:prSet phldrT="[Text]" custT="1"/>
      <dgm:spPr/>
      <dgm:t>
        <a:bodyPr/>
        <a:lstStyle/>
        <a:p>
          <a:r>
            <a:rPr lang="de-DE" sz="1600" b="1" dirty="0"/>
            <a:t>Berufsorientierung</a:t>
          </a:r>
        </a:p>
      </dgm:t>
    </dgm:pt>
    <dgm:pt modelId="{A346F130-8AB3-41F1-BD97-FE8720D0C955}" type="parTrans" cxnId="{410BAA40-7E86-47C2-89D9-2ABE08D0984C}">
      <dgm:prSet/>
      <dgm:spPr/>
      <dgm:t>
        <a:bodyPr/>
        <a:lstStyle/>
        <a:p>
          <a:endParaRPr lang="de-DE"/>
        </a:p>
      </dgm:t>
    </dgm:pt>
    <dgm:pt modelId="{1D5A9EE9-777E-4FD6-8B7E-CEFF0860827D}" type="sibTrans" cxnId="{410BAA40-7E86-47C2-89D9-2ABE08D0984C}">
      <dgm:prSet/>
      <dgm:spPr/>
      <dgm:t>
        <a:bodyPr/>
        <a:lstStyle/>
        <a:p>
          <a:endParaRPr lang="de-DE"/>
        </a:p>
      </dgm:t>
    </dgm:pt>
    <dgm:pt modelId="{FAA008DF-1D6A-4737-932E-8E7CF4BE6897}">
      <dgm:prSet phldrT="[Text]" custT="1"/>
      <dgm:spPr/>
      <dgm:t>
        <a:bodyPr/>
        <a:lstStyle/>
        <a:p>
          <a:r>
            <a:rPr lang="de-DE" sz="1200" dirty="0"/>
            <a:t>Metall</a:t>
          </a:r>
        </a:p>
      </dgm:t>
    </dgm:pt>
    <dgm:pt modelId="{5C0EFADD-8F65-4250-BAD8-E73588946B60}" type="parTrans" cxnId="{10E1F10C-2767-4F8D-B9C8-13F98A88B909}">
      <dgm:prSet/>
      <dgm:spPr/>
      <dgm:t>
        <a:bodyPr/>
        <a:lstStyle/>
        <a:p>
          <a:endParaRPr lang="de-DE"/>
        </a:p>
      </dgm:t>
    </dgm:pt>
    <dgm:pt modelId="{54658B38-F908-4818-8F96-CD75D17DA784}" type="sibTrans" cxnId="{10E1F10C-2767-4F8D-B9C8-13F98A88B909}">
      <dgm:prSet/>
      <dgm:spPr/>
      <dgm:t>
        <a:bodyPr/>
        <a:lstStyle/>
        <a:p>
          <a:endParaRPr lang="de-DE"/>
        </a:p>
      </dgm:t>
    </dgm:pt>
    <dgm:pt modelId="{941374CB-4874-4FD1-A0D7-E6AA59F60091}">
      <dgm:prSet phldrT="[Text]" custT="1"/>
      <dgm:spPr/>
      <dgm:t>
        <a:bodyPr/>
        <a:lstStyle/>
        <a:p>
          <a:r>
            <a:rPr lang="de-DE" sz="1200" dirty="0"/>
            <a:t>Gesundheit</a:t>
          </a:r>
        </a:p>
      </dgm:t>
    </dgm:pt>
    <dgm:pt modelId="{EDD0F21E-7004-4727-9DD2-36BBD1268459}" type="parTrans" cxnId="{458B9DB7-B130-4DEC-87BC-E08B0CE74CFA}">
      <dgm:prSet/>
      <dgm:spPr/>
      <dgm:t>
        <a:bodyPr/>
        <a:lstStyle/>
        <a:p>
          <a:endParaRPr lang="de-DE"/>
        </a:p>
      </dgm:t>
    </dgm:pt>
    <dgm:pt modelId="{9DA37B5E-DE7B-4FDD-898B-C3C86FE211D7}" type="sibTrans" cxnId="{458B9DB7-B130-4DEC-87BC-E08B0CE74CFA}">
      <dgm:prSet/>
      <dgm:spPr/>
      <dgm:t>
        <a:bodyPr/>
        <a:lstStyle/>
        <a:p>
          <a:endParaRPr lang="de-DE"/>
        </a:p>
      </dgm:t>
    </dgm:pt>
    <dgm:pt modelId="{12E53959-6F5D-4FEF-8C2D-EE7692C4E5C9}">
      <dgm:prSet phldrT="[Text]" custT="1"/>
      <dgm:spPr/>
      <dgm:t>
        <a:bodyPr/>
        <a:lstStyle/>
        <a:p>
          <a:r>
            <a:rPr lang="de-DE" sz="1200" dirty="0"/>
            <a:t>Kaufmännisch</a:t>
          </a:r>
        </a:p>
      </dgm:t>
    </dgm:pt>
    <dgm:pt modelId="{12C9011A-3198-4384-996F-B1831C516ABB}" type="parTrans" cxnId="{8022AF75-4CCD-4189-A065-99F7DBC77218}">
      <dgm:prSet/>
      <dgm:spPr/>
      <dgm:t>
        <a:bodyPr/>
        <a:lstStyle/>
        <a:p>
          <a:endParaRPr lang="de-DE"/>
        </a:p>
      </dgm:t>
    </dgm:pt>
    <dgm:pt modelId="{701E0984-ECC5-4709-9E7A-DC622650EE1E}" type="sibTrans" cxnId="{8022AF75-4CCD-4189-A065-99F7DBC77218}">
      <dgm:prSet/>
      <dgm:spPr/>
      <dgm:t>
        <a:bodyPr/>
        <a:lstStyle/>
        <a:p>
          <a:endParaRPr lang="de-DE"/>
        </a:p>
      </dgm:t>
    </dgm:pt>
    <dgm:pt modelId="{23DD7C54-3341-4709-8318-F9EFA3760313}">
      <dgm:prSet phldrT="[Text]" custT="1"/>
      <dgm:spPr/>
      <dgm:t>
        <a:bodyPr/>
        <a:lstStyle/>
        <a:p>
          <a:r>
            <a:rPr lang="de-DE" sz="1200" dirty="0"/>
            <a:t>Dienstleistung</a:t>
          </a:r>
        </a:p>
      </dgm:t>
    </dgm:pt>
    <dgm:pt modelId="{D07A215C-7434-47B3-9C72-70E7FEE1321E}" type="parTrans" cxnId="{15620F13-705E-4075-AB61-92985A0E1DB8}">
      <dgm:prSet/>
      <dgm:spPr/>
      <dgm:t>
        <a:bodyPr/>
        <a:lstStyle/>
        <a:p>
          <a:endParaRPr lang="de-DE"/>
        </a:p>
      </dgm:t>
    </dgm:pt>
    <dgm:pt modelId="{72B104CC-FF60-4997-AB39-D3FBB70D2AAE}" type="sibTrans" cxnId="{15620F13-705E-4075-AB61-92985A0E1DB8}">
      <dgm:prSet/>
      <dgm:spPr/>
      <dgm:t>
        <a:bodyPr/>
        <a:lstStyle/>
        <a:p>
          <a:endParaRPr lang="de-DE"/>
        </a:p>
      </dgm:t>
    </dgm:pt>
    <dgm:pt modelId="{5D05DEC3-2756-4ACC-B3F4-61C89B095926}">
      <dgm:prSet phldrT="[Text]" custT="1"/>
      <dgm:spPr/>
      <dgm:t>
        <a:bodyPr/>
        <a:lstStyle/>
        <a:p>
          <a:r>
            <a:rPr lang="de-DE" sz="1200" dirty="0"/>
            <a:t>Holz</a:t>
          </a:r>
        </a:p>
      </dgm:t>
    </dgm:pt>
    <dgm:pt modelId="{3C154A8D-4CF0-468A-99F2-749040C5A94E}" type="parTrans" cxnId="{F495A257-0086-46A8-AC71-E5C482382351}">
      <dgm:prSet/>
      <dgm:spPr/>
      <dgm:t>
        <a:bodyPr/>
        <a:lstStyle/>
        <a:p>
          <a:endParaRPr lang="de-DE"/>
        </a:p>
      </dgm:t>
    </dgm:pt>
    <dgm:pt modelId="{A7D0C327-9E31-4717-AC72-646CE3A30236}" type="sibTrans" cxnId="{F495A257-0086-46A8-AC71-E5C482382351}">
      <dgm:prSet/>
      <dgm:spPr/>
      <dgm:t>
        <a:bodyPr/>
        <a:lstStyle/>
        <a:p>
          <a:endParaRPr lang="de-DE"/>
        </a:p>
      </dgm:t>
    </dgm:pt>
    <dgm:pt modelId="{CBB4F749-8016-46B9-ACB2-AFB236A1D03A}">
      <dgm:prSet phldrT="[Text]" custT="1"/>
      <dgm:spPr/>
      <dgm:t>
        <a:bodyPr/>
        <a:lstStyle/>
        <a:p>
          <a:r>
            <a:rPr lang="de-DE" sz="1200" dirty="0"/>
            <a:t>Elektro</a:t>
          </a:r>
        </a:p>
      </dgm:t>
    </dgm:pt>
    <dgm:pt modelId="{916C74D4-8AEF-4E93-A148-5C6372BF9B59}" type="parTrans" cxnId="{F871E28E-E10E-47E4-A333-CD04382C4D0D}">
      <dgm:prSet/>
      <dgm:spPr/>
      <dgm:t>
        <a:bodyPr/>
        <a:lstStyle/>
        <a:p>
          <a:endParaRPr lang="de-DE"/>
        </a:p>
      </dgm:t>
    </dgm:pt>
    <dgm:pt modelId="{BE48DB17-6872-47B9-AB64-6BBF58225D7A}" type="sibTrans" cxnId="{F871E28E-E10E-47E4-A333-CD04382C4D0D}">
      <dgm:prSet/>
      <dgm:spPr/>
      <dgm:t>
        <a:bodyPr/>
        <a:lstStyle/>
        <a:p>
          <a:endParaRPr lang="de-DE"/>
        </a:p>
      </dgm:t>
    </dgm:pt>
    <dgm:pt modelId="{FC58BFFB-73C1-417F-8DCD-B5ED145F312C}">
      <dgm:prSet phldrT="[Text]" custT="1"/>
      <dgm:spPr/>
      <dgm:t>
        <a:bodyPr/>
        <a:lstStyle/>
        <a:p>
          <a:r>
            <a:rPr lang="de-DE" sz="1200" dirty="0"/>
            <a:t>Technik / IT</a:t>
          </a:r>
        </a:p>
      </dgm:t>
    </dgm:pt>
    <dgm:pt modelId="{E4FCAA5B-555E-41A1-81BF-348C86339E78}" type="parTrans" cxnId="{7E6F229A-92C4-4DC8-A38B-F520B92527B5}">
      <dgm:prSet/>
      <dgm:spPr/>
      <dgm:t>
        <a:bodyPr/>
        <a:lstStyle/>
        <a:p>
          <a:endParaRPr lang="de-DE"/>
        </a:p>
      </dgm:t>
    </dgm:pt>
    <dgm:pt modelId="{536216FF-1171-4705-BF9B-0EFEB1BAB5CD}" type="sibTrans" cxnId="{7E6F229A-92C4-4DC8-A38B-F520B92527B5}">
      <dgm:prSet/>
      <dgm:spPr/>
      <dgm:t>
        <a:bodyPr/>
        <a:lstStyle/>
        <a:p>
          <a:endParaRPr lang="de-DE"/>
        </a:p>
      </dgm:t>
    </dgm:pt>
    <dgm:pt modelId="{FCD9E6AD-EB6C-4232-A532-2A6E0AFAF903}">
      <dgm:prSet phldrT="[Text]" custT="1"/>
      <dgm:spPr/>
      <dgm:t>
        <a:bodyPr/>
        <a:lstStyle/>
        <a:p>
          <a:r>
            <a:rPr lang="de-DE" sz="1200" dirty="0"/>
            <a:t>Baugewerbe</a:t>
          </a:r>
        </a:p>
      </dgm:t>
    </dgm:pt>
    <dgm:pt modelId="{1D444DB1-0ACF-41E0-9126-E6BD75ED5BF9}" type="parTrans" cxnId="{1A91B3E9-49F6-4BFB-96A9-5E457E12E5D3}">
      <dgm:prSet/>
      <dgm:spPr/>
      <dgm:t>
        <a:bodyPr/>
        <a:lstStyle/>
        <a:p>
          <a:endParaRPr lang="de-DE"/>
        </a:p>
      </dgm:t>
    </dgm:pt>
    <dgm:pt modelId="{B330309D-7E7A-414B-ADB2-FF8F27FB2AB0}" type="sibTrans" cxnId="{1A91B3E9-49F6-4BFB-96A9-5E457E12E5D3}">
      <dgm:prSet/>
      <dgm:spPr/>
      <dgm:t>
        <a:bodyPr/>
        <a:lstStyle/>
        <a:p>
          <a:endParaRPr lang="de-DE"/>
        </a:p>
      </dgm:t>
    </dgm:pt>
    <dgm:pt modelId="{C2993457-135F-4F98-BC7B-9A852010A8F0}">
      <dgm:prSet phldrT="[Text]" custT="1"/>
      <dgm:spPr/>
      <dgm:t>
        <a:bodyPr/>
        <a:lstStyle/>
        <a:p>
          <a:r>
            <a:rPr lang="de-DE" sz="1200" dirty="0"/>
            <a:t>Produktion</a:t>
          </a:r>
        </a:p>
      </dgm:t>
    </dgm:pt>
    <dgm:pt modelId="{924F1800-6C0E-4737-A756-318252CDCD59}" type="parTrans" cxnId="{9407B50C-BE25-4978-932A-6FC953EA2793}">
      <dgm:prSet/>
      <dgm:spPr/>
      <dgm:t>
        <a:bodyPr/>
        <a:lstStyle/>
        <a:p>
          <a:endParaRPr lang="de-DE"/>
        </a:p>
      </dgm:t>
    </dgm:pt>
    <dgm:pt modelId="{6533A98F-B0C9-4FA0-A059-43066276F91F}" type="sibTrans" cxnId="{9407B50C-BE25-4978-932A-6FC953EA2793}">
      <dgm:prSet/>
      <dgm:spPr/>
      <dgm:t>
        <a:bodyPr/>
        <a:lstStyle/>
        <a:p>
          <a:endParaRPr lang="de-DE"/>
        </a:p>
      </dgm:t>
    </dgm:pt>
    <dgm:pt modelId="{8D42AFBC-88E8-4730-AB13-85457440D3FB}" type="pres">
      <dgm:prSet presAssocID="{CA6D902C-6F82-4065-9454-F89EF79C4893}" presName="composite" presStyleCnt="0">
        <dgm:presLayoutVars>
          <dgm:chMax val="1"/>
          <dgm:dir/>
          <dgm:resizeHandles val="exact"/>
        </dgm:presLayoutVars>
      </dgm:prSet>
      <dgm:spPr/>
    </dgm:pt>
    <dgm:pt modelId="{EF9CC142-393A-4566-BB55-3BBA69029BBA}" type="pres">
      <dgm:prSet presAssocID="{CA6D902C-6F82-4065-9454-F89EF79C4893}" presName="radial" presStyleCnt="0">
        <dgm:presLayoutVars>
          <dgm:animLvl val="ctr"/>
        </dgm:presLayoutVars>
      </dgm:prSet>
      <dgm:spPr/>
    </dgm:pt>
    <dgm:pt modelId="{50A6ACFA-BE23-4EDD-AC0F-D0DFDEBD73D5}" type="pres">
      <dgm:prSet presAssocID="{FF92DA80-2B08-4526-A1A1-3741247D8926}" presName="centerShape" presStyleLbl="vennNode1" presStyleIdx="0" presStyleCnt="10" custScaleX="115346" custScaleY="113509"/>
      <dgm:spPr/>
    </dgm:pt>
    <dgm:pt modelId="{3C1E0B4F-912C-4E63-BBB5-FA8782758E0A}" type="pres">
      <dgm:prSet presAssocID="{FAA008DF-1D6A-4737-932E-8E7CF4BE6897}" presName="node" presStyleLbl="vennNode1" presStyleIdx="1" presStyleCnt="10">
        <dgm:presLayoutVars>
          <dgm:bulletEnabled val="1"/>
        </dgm:presLayoutVars>
      </dgm:prSet>
      <dgm:spPr/>
    </dgm:pt>
    <dgm:pt modelId="{276122CC-35D2-482A-ABBF-2A86C39A5BC1}" type="pres">
      <dgm:prSet presAssocID="{5D05DEC3-2756-4ACC-B3F4-61C89B095926}" presName="node" presStyleLbl="vennNode1" presStyleIdx="2" presStyleCnt="10" custRadScaleRad="97951" custRadScaleInc="146">
        <dgm:presLayoutVars>
          <dgm:bulletEnabled val="1"/>
        </dgm:presLayoutVars>
      </dgm:prSet>
      <dgm:spPr/>
    </dgm:pt>
    <dgm:pt modelId="{4E5B3566-DCC3-4530-91F4-50FE940BFB7B}" type="pres">
      <dgm:prSet presAssocID="{CBB4F749-8016-46B9-ACB2-AFB236A1D03A}" presName="node" presStyleLbl="vennNode1" presStyleIdx="3" presStyleCnt="10">
        <dgm:presLayoutVars>
          <dgm:bulletEnabled val="1"/>
        </dgm:presLayoutVars>
      </dgm:prSet>
      <dgm:spPr/>
    </dgm:pt>
    <dgm:pt modelId="{12DD6406-C9B3-438D-868B-A4C86FEAA31E}" type="pres">
      <dgm:prSet presAssocID="{FC58BFFB-73C1-417F-8DCD-B5ED145F312C}" presName="node" presStyleLbl="vennNode1" presStyleIdx="4" presStyleCnt="10">
        <dgm:presLayoutVars>
          <dgm:bulletEnabled val="1"/>
        </dgm:presLayoutVars>
      </dgm:prSet>
      <dgm:spPr/>
    </dgm:pt>
    <dgm:pt modelId="{3C769179-1F6D-4467-9417-11163BA89F33}" type="pres">
      <dgm:prSet presAssocID="{FCD9E6AD-EB6C-4232-A532-2A6E0AFAF903}" presName="node" presStyleLbl="vennNode1" presStyleIdx="5" presStyleCnt="10">
        <dgm:presLayoutVars>
          <dgm:bulletEnabled val="1"/>
        </dgm:presLayoutVars>
      </dgm:prSet>
      <dgm:spPr/>
    </dgm:pt>
    <dgm:pt modelId="{835676B8-65FF-45FF-A517-89E8C8E58516}" type="pres">
      <dgm:prSet presAssocID="{C2993457-135F-4F98-BC7B-9A852010A8F0}" presName="node" presStyleLbl="vennNode1" presStyleIdx="6" presStyleCnt="10">
        <dgm:presLayoutVars>
          <dgm:bulletEnabled val="1"/>
        </dgm:presLayoutVars>
      </dgm:prSet>
      <dgm:spPr/>
    </dgm:pt>
    <dgm:pt modelId="{0CD94B5C-9265-4E06-A0D4-62FE4319366C}" type="pres">
      <dgm:prSet presAssocID="{941374CB-4874-4FD1-A0D7-E6AA59F60091}" presName="node" presStyleLbl="vennNode1" presStyleIdx="7" presStyleCnt="10">
        <dgm:presLayoutVars>
          <dgm:bulletEnabled val="1"/>
        </dgm:presLayoutVars>
      </dgm:prSet>
      <dgm:spPr/>
    </dgm:pt>
    <dgm:pt modelId="{FE4A1FB4-334A-4D7E-9760-B69BE93A1E63}" type="pres">
      <dgm:prSet presAssocID="{12E53959-6F5D-4FEF-8C2D-EE7692C4E5C9}" presName="node" presStyleLbl="vennNode1" presStyleIdx="8" presStyleCnt="10" custScaleX="103897">
        <dgm:presLayoutVars>
          <dgm:bulletEnabled val="1"/>
        </dgm:presLayoutVars>
      </dgm:prSet>
      <dgm:spPr/>
    </dgm:pt>
    <dgm:pt modelId="{2844E65B-CC0C-4A6B-8A77-19C052FAF798}" type="pres">
      <dgm:prSet presAssocID="{23DD7C54-3341-4709-8318-F9EFA3760313}" presName="node" presStyleLbl="vennNode1" presStyleIdx="9" presStyleCnt="10" custScaleX="104239">
        <dgm:presLayoutVars>
          <dgm:bulletEnabled val="1"/>
        </dgm:presLayoutVars>
      </dgm:prSet>
      <dgm:spPr/>
    </dgm:pt>
  </dgm:ptLst>
  <dgm:cxnLst>
    <dgm:cxn modelId="{9407B50C-BE25-4978-932A-6FC953EA2793}" srcId="{FF92DA80-2B08-4526-A1A1-3741247D8926}" destId="{C2993457-135F-4F98-BC7B-9A852010A8F0}" srcOrd="5" destOrd="0" parTransId="{924F1800-6C0E-4737-A756-318252CDCD59}" sibTransId="{6533A98F-B0C9-4FA0-A059-43066276F91F}"/>
    <dgm:cxn modelId="{10E1F10C-2767-4F8D-B9C8-13F98A88B909}" srcId="{FF92DA80-2B08-4526-A1A1-3741247D8926}" destId="{FAA008DF-1D6A-4737-932E-8E7CF4BE6897}" srcOrd="0" destOrd="0" parTransId="{5C0EFADD-8F65-4250-BAD8-E73588946B60}" sibTransId="{54658B38-F908-4818-8F96-CD75D17DA784}"/>
    <dgm:cxn modelId="{15620F13-705E-4075-AB61-92985A0E1DB8}" srcId="{FF92DA80-2B08-4526-A1A1-3741247D8926}" destId="{23DD7C54-3341-4709-8318-F9EFA3760313}" srcOrd="8" destOrd="0" parTransId="{D07A215C-7434-47B3-9C72-70E7FEE1321E}" sibTransId="{72B104CC-FF60-4997-AB39-D3FBB70D2AAE}"/>
    <dgm:cxn modelId="{A9CF6137-D553-422E-8226-BFF4C4C00138}" type="presOf" srcId="{941374CB-4874-4FD1-A0D7-E6AA59F60091}" destId="{0CD94B5C-9265-4E06-A0D4-62FE4319366C}" srcOrd="0" destOrd="0" presId="urn:microsoft.com/office/officeart/2005/8/layout/radial3"/>
    <dgm:cxn modelId="{66552938-1B44-4813-B966-9BD4A4418CF8}" type="presOf" srcId="{12E53959-6F5D-4FEF-8C2D-EE7692C4E5C9}" destId="{FE4A1FB4-334A-4D7E-9760-B69BE93A1E63}" srcOrd="0" destOrd="0" presId="urn:microsoft.com/office/officeart/2005/8/layout/radial3"/>
    <dgm:cxn modelId="{410BAA40-7E86-47C2-89D9-2ABE08D0984C}" srcId="{CA6D902C-6F82-4065-9454-F89EF79C4893}" destId="{FF92DA80-2B08-4526-A1A1-3741247D8926}" srcOrd="0" destOrd="0" parTransId="{A346F130-8AB3-41F1-BD97-FE8720D0C955}" sibTransId="{1D5A9EE9-777E-4FD6-8B7E-CEFF0860827D}"/>
    <dgm:cxn modelId="{F7D4355C-3CF3-4510-B4CB-B61A874D3DE2}" type="presOf" srcId="{FCD9E6AD-EB6C-4232-A532-2A6E0AFAF903}" destId="{3C769179-1F6D-4467-9417-11163BA89F33}" srcOrd="0" destOrd="0" presId="urn:microsoft.com/office/officeart/2005/8/layout/radial3"/>
    <dgm:cxn modelId="{D598B95C-2073-4A48-AC52-57FE0348CF05}" type="presOf" srcId="{23DD7C54-3341-4709-8318-F9EFA3760313}" destId="{2844E65B-CC0C-4A6B-8A77-19C052FAF798}" srcOrd="0" destOrd="0" presId="urn:microsoft.com/office/officeart/2005/8/layout/radial3"/>
    <dgm:cxn modelId="{30A91855-752C-4D25-9E0E-84DCA88BF567}" type="presOf" srcId="{5D05DEC3-2756-4ACC-B3F4-61C89B095926}" destId="{276122CC-35D2-482A-ABBF-2A86C39A5BC1}" srcOrd="0" destOrd="0" presId="urn:microsoft.com/office/officeart/2005/8/layout/radial3"/>
    <dgm:cxn modelId="{8022AF75-4CCD-4189-A065-99F7DBC77218}" srcId="{FF92DA80-2B08-4526-A1A1-3741247D8926}" destId="{12E53959-6F5D-4FEF-8C2D-EE7692C4E5C9}" srcOrd="7" destOrd="0" parTransId="{12C9011A-3198-4384-996F-B1831C516ABB}" sibTransId="{701E0984-ECC5-4709-9E7A-DC622650EE1E}"/>
    <dgm:cxn modelId="{ED3FBF75-63A3-4618-87EE-4643CC46E944}" type="presOf" srcId="{C2993457-135F-4F98-BC7B-9A852010A8F0}" destId="{835676B8-65FF-45FF-A517-89E8C8E58516}" srcOrd="0" destOrd="0" presId="urn:microsoft.com/office/officeart/2005/8/layout/radial3"/>
    <dgm:cxn modelId="{8BCF2857-63B9-40DB-B37B-4B13520038A5}" type="presOf" srcId="{CBB4F749-8016-46B9-ACB2-AFB236A1D03A}" destId="{4E5B3566-DCC3-4530-91F4-50FE940BFB7B}" srcOrd="0" destOrd="0" presId="urn:microsoft.com/office/officeart/2005/8/layout/radial3"/>
    <dgm:cxn modelId="{F495A257-0086-46A8-AC71-E5C482382351}" srcId="{FF92DA80-2B08-4526-A1A1-3741247D8926}" destId="{5D05DEC3-2756-4ACC-B3F4-61C89B095926}" srcOrd="1" destOrd="0" parTransId="{3C154A8D-4CF0-468A-99F2-749040C5A94E}" sibTransId="{A7D0C327-9E31-4717-AC72-646CE3A30236}"/>
    <dgm:cxn modelId="{AD3DC68A-3847-444D-8C72-361C21DBA862}" type="presOf" srcId="{FAA008DF-1D6A-4737-932E-8E7CF4BE6897}" destId="{3C1E0B4F-912C-4E63-BBB5-FA8782758E0A}" srcOrd="0" destOrd="0" presId="urn:microsoft.com/office/officeart/2005/8/layout/radial3"/>
    <dgm:cxn modelId="{F871E28E-E10E-47E4-A333-CD04382C4D0D}" srcId="{FF92DA80-2B08-4526-A1A1-3741247D8926}" destId="{CBB4F749-8016-46B9-ACB2-AFB236A1D03A}" srcOrd="2" destOrd="0" parTransId="{916C74D4-8AEF-4E93-A148-5C6372BF9B59}" sibTransId="{BE48DB17-6872-47B9-AB64-6BBF58225D7A}"/>
    <dgm:cxn modelId="{7E6F229A-92C4-4DC8-A38B-F520B92527B5}" srcId="{FF92DA80-2B08-4526-A1A1-3741247D8926}" destId="{FC58BFFB-73C1-417F-8DCD-B5ED145F312C}" srcOrd="3" destOrd="0" parTransId="{E4FCAA5B-555E-41A1-81BF-348C86339E78}" sibTransId="{536216FF-1171-4705-BF9B-0EFEB1BAB5CD}"/>
    <dgm:cxn modelId="{458B9DB7-B130-4DEC-87BC-E08B0CE74CFA}" srcId="{FF92DA80-2B08-4526-A1A1-3741247D8926}" destId="{941374CB-4874-4FD1-A0D7-E6AA59F60091}" srcOrd="6" destOrd="0" parTransId="{EDD0F21E-7004-4727-9DD2-36BBD1268459}" sibTransId="{9DA37B5E-DE7B-4FDD-898B-C3C86FE211D7}"/>
    <dgm:cxn modelId="{25B1E9CE-7D89-42B7-81E3-E2F8293E22C1}" type="presOf" srcId="{FF92DA80-2B08-4526-A1A1-3741247D8926}" destId="{50A6ACFA-BE23-4EDD-AC0F-D0DFDEBD73D5}" srcOrd="0" destOrd="0" presId="urn:microsoft.com/office/officeart/2005/8/layout/radial3"/>
    <dgm:cxn modelId="{AA72DFDC-C382-405A-9B51-6DA602329D23}" type="presOf" srcId="{CA6D902C-6F82-4065-9454-F89EF79C4893}" destId="{8D42AFBC-88E8-4730-AB13-85457440D3FB}" srcOrd="0" destOrd="0" presId="urn:microsoft.com/office/officeart/2005/8/layout/radial3"/>
    <dgm:cxn modelId="{1A91B3E9-49F6-4BFB-96A9-5E457E12E5D3}" srcId="{FF92DA80-2B08-4526-A1A1-3741247D8926}" destId="{FCD9E6AD-EB6C-4232-A532-2A6E0AFAF903}" srcOrd="4" destOrd="0" parTransId="{1D444DB1-0ACF-41E0-9126-E6BD75ED5BF9}" sibTransId="{B330309D-7E7A-414B-ADB2-FF8F27FB2AB0}"/>
    <dgm:cxn modelId="{2EA2B0FF-6817-4EBF-9D29-314464A21F8F}" type="presOf" srcId="{FC58BFFB-73C1-417F-8DCD-B5ED145F312C}" destId="{12DD6406-C9B3-438D-868B-A4C86FEAA31E}" srcOrd="0" destOrd="0" presId="urn:microsoft.com/office/officeart/2005/8/layout/radial3"/>
    <dgm:cxn modelId="{BF073EFF-C9BF-46C9-821D-77399763DC98}" type="presParOf" srcId="{8D42AFBC-88E8-4730-AB13-85457440D3FB}" destId="{EF9CC142-393A-4566-BB55-3BBA69029BBA}" srcOrd="0" destOrd="0" presId="urn:microsoft.com/office/officeart/2005/8/layout/radial3"/>
    <dgm:cxn modelId="{EA6944EB-7A69-458D-9F7B-EE5C4FA90867}" type="presParOf" srcId="{EF9CC142-393A-4566-BB55-3BBA69029BBA}" destId="{50A6ACFA-BE23-4EDD-AC0F-D0DFDEBD73D5}" srcOrd="0" destOrd="0" presId="urn:microsoft.com/office/officeart/2005/8/layout/radial3"/>
    <dgm:cxn modelId="{9C65F684-6838-4D56-9A7B-6ADF25A5EACA}" type="presParOf" srcId="{EF9CC142-393A-4566-BB55-3BBA69029BBA}" destId="{3C1E0B4F-912C-4E63-BBB5-FA8782758E0A}" srcOrd="1" destOrd="0" presId="urn:microsoft.com/office/officeart/2005/8/layout/radial3"/>
    <dgm:cxn modelId="{F18C231D-860C-414E-A252-8C3BF05CECD1}" type="presParOf" srcId="{EF9CC142-393A-4566-BB55-3BBA69029BBA}" destId="{276122CC-35D2-482A-ABBF-2A86C39A5BC1}" srcOrd="2" destOrd="0" presId="urn:microsoft.com/office/officeart/2005/8/layout/radial3"/>
    <dgm:cxn modelId="{634B958C-0C51-4079-B89F-5C20584D5470}" type="presParOf" srcId="{EF9CC142-393A-4566-BB55-3BBA69029BBA}" destId="{4E5B3566-DCC3-4530-91F4-50FE940BFB7B}" srcOrd="3" destOrd="0" presId="urn:microsoft.com/office/officeart/2005/8/layout/radial3"/>
    <dgm:cxn modelId="{09542419-C288-4782-9B01-9A7AC57B381F}" type="presParOf" srcId="{EF9CC142-393A-4566-BB55-3BBA69029BBA}" destId="{12DD6406-C9B3-438D-868B-A4C86FEAA31E}" srcOrd="4" destOrd="0" presId="urn:microsoft.com/office/officeart/2005/8/layout/radial3"/>
    <dgm:cxn modelId="{FAC2CD9F-A351-4CD2-9123-CD064A27090D}" type="presParOf" srcId="{EF9CC142-393A-4566-BB55-3BBA69029BBA}" destId="{3C769179-1F6D-4467-9417-11163BA89F33}" srcOrd="5" destOrd="0" presId="urn:microsoft.com/office/officeart/2005/8/layout/radial3"/>
    <dgm:cxn modelId="{88F0C4EB-E4F5-4206-A26B-99FC3EAD50BD}" type="presParOf" srcId="{EF9CC142-393A-4566-BB55-3BBA69029BBA}" destId="{835676B8-65FF-45FF-A517-89E8C8E58516}" srcOrd="6" destOrd="0" presId="urn:microsoft.com/office/officeart/2005/8/layout/radial3"/>
    <dgm:cxn modelId="{1CEEA0A6-6CAA-45C3-AA39-B562C3751170}" type="presParOf" srcId="{EF9CC142-393A-4566-BB55-3BBA69029BBA}" destId="{0CD94B5C-9265-4E06-A0D4-62FE4319366C}" srcOrd="7" destOrd="0" presId="urn:microsoft.com/office/officeart/2005/8/layout/radial3"/>
    <dgm:cxn modelId="{2DAB411A-9624-4DA9-B8E6-3EFE2EAE1F35}" type="presParOf" srcId="{EF9CC142-393A-4566-BB55-3BBA69029BBA}" destId="{FE4A1FB4-334A-4D7E-9760-B69BE93A1E63}" srcOrd="8" destOrd="0" presId="urn:microsoft.com/office/officeart/2005/8/layout/radial3"/>
    <dgm:cxn modelId="{427D34D4-AFDD-427D-B433-2D692C0A3F4B}" type="presParOf" srcId="{EF9CC142-393A-4566-BB55-3BBA69029BBA}" destId="{2844E65B-CC0C-4A6B-8A77-19C052FAF798}" srcOrd="9"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7AD28EE-878D-44FA-A37E-5DE815AE8EF2}"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de-DE"/>
        </a:p>
      </dgm:t>
    </dgm:pt>
    <dgm:pt modelId="{39C768F3-46FD-4395-9ED6-B7E880063882}">
      <dgm:prSet phldrT="[Text]" custT="1"/>
      <dgm:spPr/>
      <dgm:t>
        <a:bodyPr/>
        <a:lstStyle/>
        <a:p>
          <a:r>
            <a:rPr lang="de-DE" sz="2800" dirty="0"/>
            <a:t>Grund- und Fachausbildung </a:t>
          </a:r>
        </a:p>
      </dgm:t>
    </dgm:pt>
    <dgm:pt modelId="{500D0A7E-C0DD-42F9-B457-6B3753342931}" type="parTrans" cxnId="{0A7DC3C2-00FD-4981-BD24-C488F431F5EE}">
      <dgm:prSet/>
      <dgm:spPr/>
      <dgm:t>
        <a:bodyPr/>
        <a:lstStyle/>
        <a:p>
          <a:endParaRPr lang="de-DE"/>
        </a:p>
      </dgm:t>
    </dgm:pt>
    <dgm:pt modelId="{EA3F31E2-6032-4997-9CEC-D449EAB658E5}" type="sibTrans" cxnId="{0A7DC3C2-00FD-4981-BD24-C488F431F5EE}">
      <dgm:prSet/>
      <dgm:spPr/>
      <dgm:t>
        <a:bodyPr/>
        <a:lstStyle/>
        <a:p>
          <a:endParaRPr lang="de-DE"/>
        </a:p>
      </dgm:t>
    </dgm:pt>
    <dgm:pt modelId="{57190B82-4BB2-4825-97BA-EC5E2264B06D}">
      <dgm:prSet phldrT="[Text]"/>
      <dgm:spPr>
        <a:solidFill>
          <a:schemeClr val="accent3">
            <a:lumMod val="75000"/>
            <a:alpha val="90000"/>
          </a:schemeClr>
        </a:solidFill>
      </dgm:spPr>
      <dgm:t>
        <a:bodyPr/>
        <a:lstStyle/>
        <a:p>
          <a:pPr algn="l"/>
          <a:r>
            <a:rPr lang="de-DE" dirty="0"/>
            <a:t>Anwendungsentwicklung</a:t>
          </a:r>
        </a:p>
      </dgm:t>
    </dgm:pt>
    <dgm:pt modelId="{DDE64F12-0D46-43A0-8FCF-D93AA152B422}" type="parTrans" cxnId="{80D72A41-1F3E-4016-81E0-9C70E78B013B}">
      <dgm:prSet/>
      <dgm:spPr/>
      <dgm:t>
        <a:bodyPr/>
        <a:lstStyle/>
        <a:p>
          <a:endParaRPr lang="de-DE"/>
        </a:p>
      </dgm:t>
    </dgm:pt>
    <dgm:pt modelId="{839C4453-7851-4BC3-9A26-27E91C857BCA}" type="sibTrans" cxnId="{80D72A41-1F3E-4016-81E0-9C70E78B013B}">
      <dgm:prSet/>
      <dgm:spPr/>
      <dgm:t>
        <a:bodyPr/>
        <a:lstStyle/>
        <a:p>
          <a:endParaRPr lang="de-DE"/>
        </a:p>
      </dgm:t>
    </dgm:pt>
    <dgm:pt modelId="{52C475CD-8E7F-4920-9C96-99F25B83B419}">
      <dgm:prSet phldrT="[Text]"/>
      <dgm:spPr>
        <a:solidFill>
          <a:schemeClr val="accent3">
            <a:lumMod val="75000"/>
            <a:alpha val="90000"/>
          </a:schemeClr>
        </a:solidFill>
      </dgm:spPr>
      <dgm:t>
        <a:bodyPr/>
        <a:lstStyle/>
        <a:p>
          <a:pPr algn="l"/>
          <a:r>
            <a:rPr lang="de-DE" dirty="0"/>
            <a:t>Digitale Vernetzung</a:t>
          </a:r>
        </a:p>
      </dgm:t>
    </dgm:pt>
    <dgm:pt modelId="{B58928F8-64B4-400F-81EF-339BD68FAD34}" type="parTrans" cxnId="{112B502E-051C-48D6-9829-0306968F33AD}">
      <dgm:prSet/>
      <dgm:spPr/>
      <dgm:t>
        <a:bodyPr/>
        <a:lstStyle/>
        <a:p>
          <a:endParaRPr lang="de-DE"/>
        </a:p>
      </dgm:t>
    </dgm:pt>
    <dgm:pt modelId="{3FB44F01-CDE0-4363-8BAE-48AD7DA85A33}" type="sibTrans" cxnId="{112B502E-051C-48D6-9829-0306968F33AD}">
      <dgm:prSet/>
      <dgm:spPr/>
      <dgm:t>
        <a:bodyPr/>
        <a:lstStyle/>
        <a:p>
          <a:endParaRPr lang="de-DE"/>
        </a:p>
      </dgm:t>
    </dgm:pt>
    <dgm:pt modelId="{9E29283B-A33E-4E9C-A1EE-05A56617464F}">
      <dgm:prSet phldrT="[Text]"/>
      <dgm:spPr>
        <a:solidFill>
          <a:schemeClr val="accent3">
            <a:lumMod val="75000"/>
            <a:alpha val="90000"/>
          </a:schemeClr>
        </a:solidFill>
      </dgm:spPr>
      <dgm:t>
        <a:bodyPr/>
        <a:lstStyle/>
        <a:p>
          <a:pPr algn="l"/>
          <a:r>
            <a:rPr lang="de-DE" dirty="0"/>
            <a:t>Systemintegration</a:t>
          </a:r>
        </a:p>
      </dgm:t>
    </dgm:pt>
    <dgm:pt modelId="{039A86FE-969E-48A7-BEEF-62516587F5D4}" type="parTrans" cxnId="{948FB2A6-56BD-4684-9B87-72DD2BD95D27}">
      <dgm:prSet/>
      <dgm:spPr/>
      <dgm:t>
        <a:bodyPr/>
        <a:lstStyle/>
        <a:p>
          <a:endParaRPr lang="de-DE"/>
        </a:p>
      </dgm:t>
    </dgm:pt>
    <dgm:pt modelId="{83F5857A-85C5-4610-AA69-F63D2BAB39CF}" type="sibTrans" cxnId="{948FB2A6-56BD-4684-9B87-72DD2BD95D27}">
      <dgm:prSet/>
      <dgm:spPr/>
      <dgm:t>
        <a:bodyPr/>
        <a:lstStyle/>
        <a:p>
          <a:endParaRPr lang="de-DE"/>
        </a:p>
      </dgm:t>
    </dgm:pt>
    <dgm:pt modelId="{511416C4-FE0D-4FF2-8116-1367CC33067F}">
      <dgm:prSet phldrT="[Text]"/>
      <dgm:spPr>
        <a:solidFill>
          <a:schemeClr val="accent3">
            <a:lumMod val="75000"/>
            <a:alpha val="90000"/>
          </a:schemeClr>
        </a:solidFill>
      </dgm:spPr>
      <dgm:t>
        <a:bodyPr/>
        <a:lstStyle/>
        <a:p>
          <a:pPr algn="l"/>
          <a:r>
            <a:rPr lang="de-DE" dirty="0"/>
            <a:t>Daten- und </a:t>
          </a:r>
          <a:r>
            <a:rPr lang="de-DE" dirty="0" err="1"/>
            <a:t>Prozessananalyse</a:t>
          </a:r>
          <a:endParaRPr lang="de-DE" dirty="0"/>
        </a:p>
      </dgm:t>
    </dgm:pt>
    <dgm:pt modelId="{87FF8CBA-6C23-4D6C-9BFD-D0973820C15F}" type="parTrans" cxnId="{492FA400-64EC-471A-8AAF-56C33FAC7036}">
      <dgm:prSet/>
      <dgm:spPr/>
      <dgm:t>
        <a:bodyPr/>
        <a:lstStyle/>
        <a:p>
          <a:endParaRPr lang="de-DE"/>
        </a:p>
      </dgm:t>
    </dgm:pt>
    <dgm:pt modelId="{B664D112-F02D-43A1-BD0C-C52A5C2D0B97}" type="sibTrans" cxnId="{492FA400-64EC-471A-8AAF-56C33FAC7036}">
      <dgm:prSet/>
      <dgm:spPr/>
      <dgm:t>
        <a:bodyPr/>
        <a:lstStyle/>
        <a:p>
          <a:endParaRPr lang="de-DE"/>
        </a:p>
      </dgm:t>
    </dgm:pt>
    <dgm:pt modelId="{488FD9AC-3C8E-4414-A77F-C759E948284D}">
      <dgm:prSet phldrT="[Text]"/>
      <dgm:spPr>
        <a:solidFill>
          <a:schemeClr val="accent3">
            <a:lumMod val="75000"/>
            <a:alpha val="90000"/>
          </a:schemeClr>
        </a:solidFill>
      </dgm:spPr>
      <dgm:t>
        <a:bodyPr/>
        <a:lstStyle/>
        <a:p>
          <a:pPr algn="ctr"/>
          <a:r>
            <a:rPr lang="de-DE" b="1" dirty="0"/>
            <a:t>Fachrichtung</a:t>
          </a:r>
        </a:p>
      </dgm:t>
    </dgm:pt>
    <dgm:pt modelId="{9A2E65F8-BC98-4897-BA0C-6DAD2C3A6899}" type="parTrans" cxnId="{673CEBE5-09FD-4184-BCF5-2664B3CB4C8A}">
      <dgm:prSet/>
      <dgm:spPr/>
      <dgm:t>
        <a:bodyPr/>
        <a:lstStyle/>
        <a:p>
          <a:endParaRPr lang="de-DE"/>
        </a:p>
      </dgm:t>
    </dgm:pt>
    <dgm:pt modelId="{3EC1DBE0-68CE-442C-BA30-D02F67BBE96E}" type="sibTrans" cxnId="{673CEBE5-09FD-4184-BCF5-2664B3CB4C8A}">
      <dgm:prSet/>
      <dgm:spPr/>
      <dgm:t>
        <a:bodyPr/>
        <a:lstStyle/>
        <a:p>
          <a:endParaRPr lang="de-DE"/>
        </a:p>
      </dgm:t>
    </dgm:pt>
    <dgm:pt modelId="{736DE876-8366-473C-8312-392A51D35982}" type="pres">
      <dgm:prSet presAssocID="{37AD28EE-878D-44FA-A37E-5DE815AE8EF2}" presName="Name0" presStyleCnt="0">
        <dgm:presLayoutVars>
          <dgm:dir/>
          <dgm:animLvl val="lvl"/>
          <dgm:resizeHandles/>
        </dgm:presLayoutVars>
      </dgm:prSet>
      <dgm:spPr/>
    </dgm:pt>
    <dgm:pt modelId="{12DCA3F4-23D9-4B4B-9DF1-1C61A3C8264B}" type="pres">
      <dgm:prSet presAssocID="{39C768F3-46FD-4395-9ED6-B7E880063882}" presName="linNode" presStyleCnt="0"/>
      <dgm:spPr/>
    </dgm:pt>
    <dgm:pt modelId="{01DE76DF-48BF-4364-8BB4-6C5861439897}" type="pres">
      <dgm:prSet presAssocID="{39C768F3-46FD-4395-9ED6-B7E880063882}" presName="parentShp" presStyleLbl="node1" presStyleIdx="0" presStyleCnt="1" custScaleX="185904">
        <dgm:presLayoutVars>
          <dgm:bulletEnabled val="1"/>
        </dgm:presLayoutVars>
      </dgm:prSet>
      <dgm:spPr/>
    </dgm:pt>
    <dgm:pt modelId="{3453F6BE-975F-4F8F-A173-4F456C1D27F5}" type="pres">
      <dgm:prSet presAssocID="{39C768F3-46FD-4395-9ED6-B7E880063882}" presName="childShp" presStyleLbl="bgAccFollowNode1" presStyleIdx="0" presStyleCnt="1">
        <dgm:presLayoutVars>
          <dgm:bulletEnabled val="1"/>
        </dgm:presLayoutVars>
      </dgm:prSet>
      <dgm:spPr/>
    </dgm:pt>
  </dgm:ptLst>
  <dgm:cxnLst>
    <dgm:cxn modelId="{492FA400-64EC-471A-8AAF-56C33FAC7036}" srcId="{39C768F3-46FD-4395-9ED6-B7E880063882}" destId="{511416C4-FE0D-4FF2-8116-1367CC33067F}" srcOrd="4" destOrd="0" parTransId="{87FF8CBA-6C23-4D6C-9BFD-D0973820C15F}" sibTransId="{B664D112-F02D-43A1-BD0C-C52A5C2D0B97}"/>
    <dgm:cxn modelId="{112B502E-051C-48D6-9829-0306968F33AD}" srcId="{39C768F3-46FD-4395-9ED6-B7E880063882}" destId="{52C475CD-8E7F-4920-9C96-99F25B83B419}" srcOrd="3" destOrd="0" parTransId="{B58928F8-64B4-400F-81EF-339BD68FAD34}" sibTransId="{3FB44F01-CDE0-4363-8BAE-48AD7DA85A33}"/>
    <dgm:cxn modelId="{C6DC762F-B746-48DD-8360-36D62F47D958}" type="presOf" srcId="{511416C4-FE0D-4FF2-8116-1367CC33067F}" destId="{3453F6BE-975F-4F8F-A173-4F456C1D27F5}" srcOrd="0" destOrd="4" presId="urn:microsoft.com/office/officeart/2005/8/layout/vList6"/>
    <dgm:cxn modelId="{0C9D2533-781F-45E2-9EAB-6C6CB6540856}" type="presOf" srcId="{9E29283B-A33E-4E9C-A1EE-05A56617464F}" destId="{3453F6BE-975F-4F8F-A173-4F456C1D27F5}" srcOrd="0" destOrd="2" presId="urn:microsoft.com/office/officeart/2005/8/layout/vList6"/>
    <dgm:cxn modelId="{08BBFE40-3C88-41DF-B52E-7AAA3E573D7D}" type="presOf" srcId="{39C768F3-46FD-4395-9ED6-B7E880063882}" destId="{01DE76DF-48BF-4364-8BB4-6C5861439897}" srcOrd="0" destOrd="0" presId="urn:microsoft.com/office/officeart/2005/8/layout/vList6"/>
    <dgm:cxn modelId="{80D72A41-1F3E-4016-81E0-9C70E78B013B}" srcId="{39C768F3-46FD-4395-9ED6-B7E880063882}" destId="{57190B82-4BB2-4825-97BA-EC5E2264B06D}" srcOrd="1" destOrd="0" parTransId="{DDE64F12-0D46-43A0-8FCF-D93AA152B422}" sibTransId="{839C4453-7851-4BC3-9A26-27E91C857BCA}"/>
    <dgm:cxn modelId="{E2DC236F-0592-42DF-9835-3E1222D4731B}" type="presOf" srcId="{57190B82-4BB2-4825-97BA-EC5E2264B06D}" destId="{3453F6BE-975F-4F8F-A173-4F456C1D27F5}" srcOrd="0" destOrd="1" presId="urn:microsoft.com/office/officeart/2005/8/layout/vList6"/>
    <dgm:cxn modelId="{948FB2A6-56BD-4684-9B87-72DD2BD95D27}" srcId="{39C768F3-46FD-4395-9ED6-B7E880063882}" destId="{9E29283B-A33E-4E9C-A1EE-05A56617464F}" srcOrd="2" destOrd="0" parTransId="{039A86FE-969E-48A7-BEEF-62516587F5D4}" sibTransId="{83F5857A-85C5-4610-AA69-F63D2BAB39CF}"/>
    <dgm:cxn modelId="{8EF859A9-A954-4A36-9BE8-821BAE587672}" type="presOf" srcId="{52C475CD-8E7F-4920-9C96-99F25B83B419}" destId="{3453F6BE-975F-4F8F-A173-4F456C1D27F5}" srcOrd="0" destOrd="3" presId="urn:microsoft.com/office/officeart/2005/8/layout/vList6"/>
    <dgm:cxn modelId="{0A7DC3C2-00FD-4981-BD24-C488F431F5EE}" srcId="{37AD28EE-878D-44FA-A37E-5DE815AE8EF2}" destId="{39C768F3-46FD-4395-9ED6-B7E880063882}" srcOrd="0" destOrd="0" parTransId="{500D0A7E-C0DD-42F9-B457-6B3753342931}" sibTransId="{EA3F31E2-6032-4997-9CEC-D449EAB658E5}"/>
    <dgm:cxn modelId="{68D084DB-3EC3-40A1-82B9-FB6002732BDD}" type="presOf" srcId="{37AD28EE-878D-44FA-A37E-5DE815AE8EF2}" destId="{736DE876-8366-473C-8312-392A51D35982}" srcOrd="0" destOrd="0" presId="urn:microsoft.com/office/officeart/2005/8/layout/vList6"/>
    <dgm:cxn modelId="{673CEBE5-09FD-4184-BCF5-2664B3CB4C8A}" srcId="{39C768F3-46FD-4395-9ED6-B7E880063882}" destId="{488FD9AC-3C8E-4414-A77F-C759E948284D}" srcOrd="0" destOrd="0" parTransId="{9A2E65F8-BC98-4897-BA0C-6DAD2C3A6899}" sibTransId="{3EC1DBE0-68CE-442C-BA30-D02F67BBE96E}"/>
    <dgm:cxn modelId="{EBBB75F9-16AC-4D03-A2B8-3D563DAB5105}" type="presOf" srcId="{488FD9AC-3C8E-4414-A77F-C759E948284D}" destId="{3453F6BE-975F-4F8F-A173-4F456C1D27F5}" srcOrd="0" destOrd="0" presId="urn:microsoft.com/office/officeart/2005/8/layout/vList6"/>
    <dgm:cxn modelId="{768ACB68-5BBF-4AD6-86A2-7A94057A8CE3}" type="presParOf" srcId="{736DE876-8366-473C-8312-392A51D35982}" destId="{12DCA3F4-23D9-4B4B-9DF1-1C61A3C8264B}" srcOrd="0" destOrd="0" presId="urn:microsoft.com/office/officeart/2005/8/layout/vList6"/>
    <dgm:cxn modelId="{089505A1-623D-47E5-82BE-01D15C58CFF9}" type="presParOf" srcId="{12DCA3F4-23D9-4B4B-9DF1-1C61A3C8264B}" destId="{01DE76DF-48BF-4364-8BB4-6C5861439897}" srcOrd="0" destOrd="0" presId="urn:microsoft.com/office/officeart/2005/8/layout/vList6"/>
    <dgm:cxn modelId="{1007E193-1AEA-432F-AB8B-791B6AFEC83E}" type="presParOf" srcId="{12DCA3F4-23D9-4B4B-9DF1-1C61A3C8264B}" destId="{3453F6BE-975F-4F8F-A173-4F456C1D27F5}"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BA992ED-8EF3-49BF-AC16-D240432A1921}"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de-DE"/>
        </a:p>
      </dgm:t>
    </dgm:pt>
    <dgm:pt modelId="{CC808B9A-BD53-443B-BB17-F1CFD618E586}">
      <dgm:prSet phldrT="[Text]"/>
      <dgm:spPr/>
      <dgm:t>
        <a:bodyPr/>
        <a:lstStyle/>
        <a:p>
          <a:r>
            <a:rPr lang="de-DE" dirty="0"/>
            <a:t>Verkäufer*in</a:t>
          </a:r>
        </a:p>
      </dgm:t>
    </dgm:pt>
    <dgm:pt modelId="{E17013E9-00B4-44D3-A12D-F5D29886972E}" type="parTrans" cxnId="{7A11A10E-A313-412E-B952-D98C59EEBE57}">
      <dgm:prSet/>
      <dgm:spPr/>
      <dgm:t>
        <a:bodyPr/>
        <a:lstStyle/>
        <a:p>
          <a:endParaRPr lang="de-DE"/>
        </a:p>
      </dgm:t>
    </dgm:pt>
    <dgm:pt modelId="{AC4063EF-9DDF-43A2-8E4F-4CD98D3DD838}" type="sibTrans" cxnId="{7A11A10E-A313-412E-B952-D98C59EEBE57}">
      <dgm:prSet/>
      <dgm:spPr/>
      <dgm:t>
        <a:bodyPr/>
        <a:lstStyle/>
        <a:p>
          <a:endParaRPr lang="de-DE"/>
        </a:p>
      </dgm:t>
    </dgm:pt>
    <dgm:pt modelId="{BDF9F1BD-C703-4238-9AE5-61DB6E6EDE82}">
      <dgm:prSet phldrT="[Text]"/>
      <dgm:spPr>
        <a:solidFill>
          <a:schemeClr val="accent4">
            <a:lumMod val="75000"/>
            <a:alpha val="90000"/>
          </a:schemeClr>
        </a:solidFill>
      </dgm:spPr>
      <dgm:t>
        <a:bodyPr/>
        <a:lstStyle/>
        <a:p>
          <a:r>
            <a:rPr lang="de-DE" dirty="0"/>
            <a:t>Kaufmann/-frau im Einzelhandel</a:t>
          </a:r>
        </a:p>
      </dgm:t>
    </dgm:pt>
    <dgm:pt modelId="{A9BF01E5-C1EF-47A7-B883-5E3B7250BDB9}" type="parTrans" cxnId="{938E12E7-FB22-4002-AFFC-82E5322F666C}">
      <dgm:prSet/>
      <dgm:spPr/>
      <dgm:t>
        <a:bodyPr/>
        <a:lstStyle/>
        <a:p>
          <a:endParaRPr lang="de-DE"/>
        </a:p>
      </dgm:t>
    </dgm:pt>
    <dgm:pt modelId="{0DDC3C90-176B-4D94-8F40-3E76DC55D668}" type="sibTrans" cxnId="{938E12E7-FB22-4002-AFFC-82E5322F666C}">
      <dgm:prSet/>
      <dgm:spPr/>
      <dgm:t>
        <a:bodyPr/>
        <a:lstStyle/>
        <a:p>
          <a:endParaRPr lang="de-DE"/>
        </a:p>
      </dgm:t>
    </dgm:pt>
    <dgm:pt modelId="{52868E9A-7062-47B7-83E7-9068C48D0C45}" type="pres">
      <dgm:prSet presAssocID="{9BA992ED-8EF3-49BF-AC16-D240432A1921}" presName="Name0" presStyleCnt="0">
        <dgm:presLayoutVars>
          <dgm:dir/>
          <dgm:animLvl val="lvl"/>
          <dgm:resizeHandles/>
        </dgm:presLayoutVars>
      </dgm:prSet>
      <dgm:spPr/>
    </dgm:pt>
    <dgm:pt modelId="{2E1023AA-8F90-4349-9E41-E2641D4AB89E}" type="pres">
      <dgm:prSet presAssocID="{CC808B9A-BD53-443B-BB17-F1CFD618E586}" presName="linNode" presStyleCnt="0"/>
      <dgm:spPr/>
    </dgm:pt>
    <dgm:pt modelId="{92324BC3-6584-442F-91F4-3291449EA6FD}" type="pres">
      <dgm:prSet presAssocID="{CC808B9A-BD53-443B-BB17-F1CFD618E586}" presName="parentShp" presStyleLbl="node1" presStyleIdx="0" presStyleCnt="1" custScaleX="299401">
        <dgm:presLayoutVars>
          <dgm:bulletEnabled val="1"/>
        </dgm:presLayoutVars>
      </dgm:prSet>
      <dgm:spPr/>
    </dgm:pt>
    <dgm:pt modelId="{885A5A09-9861-4CF2-AAD1-D1E21A0BEDC5}" type="pres">
      <dgm:prSet presAssocID="{CC808B9A-BD53-443B-BB17-F1CFD618E586}" presName="childShp" presStyleLbl="bgAccFollowNode1" presStyleIdx="0" presStyleCnt="1">
        <dgm:presLayoutVars>
          <dgm:bulletEnabled val="1"/>
        </dgm:presLayoutVars>
      </dgm:prSet>
      <dgm:spPr/>
    </dgm:pt>
  </dgm:ptLst>
  <dgm:cxnLst>
    <dgm:cxn modelId="{7A11A10E-A313-412E-B952-D98C59EEBE57}" srcId="{9BA992ED-8EF3-49BF-AC16-D240432A1921}" destId="{CC808B9A-BD53-443B-BB17-F1CFD618E586}" srcOrd="0" destOrd="0" parTransId="{E17013E9-00B4-44D3-A12D-F5D29886972E}" sibTransId="{AC4063EF-9DDF-43A2-8E4F-4CD98D3DD838}"/>
    <dgm:cxn modelId="{D79BD921-3D22-402C-A800-98BF55D006E3}" type="presOf" srcId="{9BA992ED-8EF3-49BF-AC16-D240432A1921}" destId="{52868E9A-7062-47B7-83E7-9068C48D0C45}" srcOrd="0" destOrd="0" presId="urn:microsoft.com/office/officeart/2005/8/layout/vList6"/>
    <dgm:cxn modelId="{B0EBEC4D-0D39-4778-8DE0-6A0E9299439A}" type="presOf" srcId="{CC808B9A-BD53-443B-BB17-F1CFD618E586}" destId="{92324BC3-6584-442F-91F4-3291449EA6FD}" srcOrd="0" destOrd="0" presId="urn:microsoft.com/office/officeart/2005/8/layout/vList6"/>
    <dgm:cxn modelId="{94AAB986-629E-4350-B23B-DF6D8A215C1F}" type="presOf" srcId="{BDF9F1BD-C703-4238-9AE5-61DB6E6EDE82}" destId="{885A5A09-9861-4CF2-AAD1-D1E21A0BEDC5}" srcOrd="0" destOrd="0" presId="urn:microsoft.com/office/officeart/2005/8/layout/vList6"/>
    <dgm:cxn modelId="{938E12E7-FB22-4002-AFFC-82E5322F666C}" srcId="{CC808B9A-BD53-443B-BB17-F1CFD618E586}" destId="{BDF9F1BD-C703-4238-9AE5-61DB6E6EDE82}" srcOrd="0" destOrd="0" parTransId="{A9BF01E5-C1EF-47A7-B883-5E3B7250BDB9}" sibTransId="{0DDC3C90-176B-4D94-8F40-3E76DC55D668}"/>
    <dgm:cxn modelId="{3CB07655-0AB8-448B-B744-63E7A16E9049}" type="presParOf" srcId="{52868E9A-7062-47B7-83E7-9068C48D0C45}" destId="{2E1023AA-8F90-4349-9E41-E2641D4AB89E}" srcOrd="0" destOrd="0" presId="urn:microsoft.com/office/officeart/2005/8/layout/vList6"/>
    <dgm:cxn modelId="{3901F0C8-6E0F-41AF-92F5-D189A74D7C18}" type="presParOf" srcId="{2E1023AA-8F90-4349-9E41-E2641D4AB89E}" destId="{92324BC3-6584-442F-91F4-3291449EA6FD}" srcOrd="0" destOrd="0" presId="urn:microsoft.com/office/officeart/2005/8/layout/vList6"/>
    <dgm:cxn modelId="{EB0E0277-600C-4BBB-9AFF-C7D9A2719E4D}" type="presParOf" srcId="{2E1023AA-8F90-4349-9E41-E2641D4AB89E}" destId="{885A5A09-9861-4CF2-AAD1-D1E21A0BEDC5}"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8A95D96-3A57-4E76-8986-5D0AB328D99C}"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de-DE"/>
        </a:p>
      </dgm:t>
    </dgm:pt>
    <dgm:pt modelId="{76E0B110-3F39-46DB-ADC8-C2435F6463FB}">
      <dgm:prSet phldrT="[Text]"/>
      <dgm:spPr/>
      <dgm:t>
        <a:bodyPr/>
        <a:lstStyle/>
        <a:p>
          <a:r>
            <a:rPr lang="de-DE" dirty="0"/>
            <a:t>Fachlagerist*in</a:t>
          </a:r>
        </a:p>
      </dgm:t>
    </dgm:pt>
    <dgm:pt modelId="{7C985BB4-76B8-4FFA-9214-7A118659307A}" type="parTrans" cxnId="{08371EAA-835D-4845-8F9A-A574B55DDDF5}">
      <dgm:prSet/>
      <dgm:spPr/>
      <dgm:t>
        <a:bodyPr/>
        <a:lstStyle/>
        <a:p>
          <a:endParaRPr lang="de-DE"/>
        </a:p>
      </dgm:t>
    </dgm:pt>
    <dgm:pt modelId="{105041E9-4D33-47EE-A295-D811940694EB}" type="sibTrans" cxnId="{08371EAA-835D-4845-8F9A-A574B55DDDF5}">
      <dgm:prSet/>
      <dgm:spPr/>
      <dgm:t>
        <a:bodyPr/>
        <a:lstStyle/>
        <a:p>
          <a:endParaRPr lang="de-DE"/>
        </a:p>
      </dgm:t>
    </dgm:pt>
    <dgm:pt modelId="{92137652-ADA4-4D8E-BEEA-95780E159005}">
      <dgm:prSet phldrT="[Text]"/>
      <dgm:spPr>
        <a:solidFill>
          <a:schemeClr val="accent4">
            <a:lumMod val="75000"/>
            <a:alpha val="90000"/>
          </a:schemeClr>
        </a:solidFill>
      </dgm:spPr>
      <dgm:t>
        <a:bodyPr/>
        <a:lstStyle/>
        <a:p>
          <a:r>
            <a:rPr lang="de-DE" dirty="0"/>
            <a:t>Fachkraft für Lagerlogistik </a:t>
          </a:r>
        </a:p>
      </dgm:t>
    </dgm:pt>
    <dgm:pt modelId="{1B10525A-E5BB-4387-8684-9B4A7EB25AF4}" type="parTrans" cxnId="{BE196D14-B699-4B86-946A-2695B1834636}">
      <dgm:prSet/>
      <dgm:spPr/>
      <dgm:t>
        <a:bodyPr/>
        <a:lstStyle/>
        <a:p>
          <a:endParaRPr lang="de-DE"/>
        </a:p>
      </dgm:t>
    </dgm:pt>
    <dgm:pt modelId="{9A77B2E3-54D4-46DD-B3E9-383313C79227}" type="sibTrans" cxnId="{BE196D14-B699-4B86-946A-2695B1834636}">
      <dgm:prSet/>
      <dgm:spPr/>
      <dgm:t>
        <a:bodyPr/>
        <a:lstStyle/>
        <a:p>
          <a:endParaRPr lang="de-DE"/>
        </a:p>
      </dgm:t>
    </dgm:pt>
    <dgm:pt modelId="{159B1D37-6BF4-44CD-945E-6C5D2086D1FC}" type="pres">
      <dgm:prSet presAssocID="{A8A95D96-3A57-4E76-8986-5D0AB328D99C}" presName="Name0" presStyleCnt="0">
        <dgm:presLayoutVars>
          <dgm:dir/>
          <dgm:animLvl val="lvl"/>
          <dgm:resizeHandles/>
        </dgm:presLayoutVars>
      </dgm:prSet>
      <dgm:spPr/>
    </dgm:pt>
    <dgm:pt modelId="{A0A48872-BECA-46B4-9D85-1AA245F5D9E4}" type="pres">
      <dgm:prSet presAssocID="{76E0B110-3F39-46DB-ADC8-C2435F6463FB}" presName="linNode" presStyleCnt="0"/>
      <dgm:spPr/>
    </dgm:pt>
    <dgm:pt modelId="{DB47B6B4-18BD-4CBB-AC84-5C76454D9839}" type="pres">
      <dgm:prSet presAssocID="{76E0B110-3F39-46DB-ADC8-C2435F6463FB}" presName="parentShp" presStyleLbl="node1" presStyleIdx="0" presStyleCnt="1" custScaleX="212759">
        <dgm:presLayoutVars>
          <dgm:bulletEnabled val="1"/>
        </dgm:presLayoutVars>
      </dgm:prSet>
      <dgm:spPr/>
    </dgm:pt>
    <dgm:pt modelId="{EBD092D0-9FDE-4854-BD99-4FF8BA1F2425}" type="pres">
      <dgm:prSet presAssocID="{76E0B110-3F39-46DB-ADC8-C2435F6463FB}" presName="childShp" presStyleLbl="bgAccFollowNode1" presStyleIdx="0" presStyleCnt="1" custScaleX="64549">
        <dgm:presLayoutVars>
          <dgm:bulletEnabled val="1"/>
        </dgm:presLayoutVars>
      </dgm:prSet>
      <dgm:spPr/>
    </dgm:pt>
  </dgm:ptLst>
  <dgm:cxnLst>
    <dgm:cxn modelId="{BE196D14-B699-4B86-946A-2695B1834636}" srcId="{76E0B110-3F39-46DB-ADC8-C2435F6463FB}" destId="{92137652-ADA4-4D8E-BEEA-95780E159005}" srcOrd="0" destOrd="0" parTransId="{1B10525A-E5BB-4387-8684-9B4A7EB25AF4}" sibTransId="{9A77B2E3-54D4-46DD-B3E9-383313C79227}"/>
    <dgm:cxn modelId="{333DB08C-B9FA-4210-87DD-C4B385E70AF3}" type="presOf" srcId="{A8A95D96-3A57-4E76-8986-5D0AB328D99C}" destId="{159B1D37-6BF4-44CD-945E-6C5D2086D1FC}" srcOrd="0" destOrd="0" presId="urn:microsoft.com/office/officeart/2005/8/layout/vList6"/>
    <dgm:cxn modelId="{3EA6F0A1-7D78-4FA5-8935-85A89AEE72EF}" type="presOf" srcId="{92137652-ADA4-4D8E-BEEA-95780E159005}" destId="{EBD092D0-9FDE-4854-BD99-4FF8BA1F2425}" srcOrd="0" destOrd="0" presId="urn:microsoft.com/office/officeart/2005/8/layout/vList6"/>
    <dgm:cxn modelId="{08371EAA-835D-4845-8F9A-A574B55DDDF5}" srcId="{A8A95D96-3A57-4E76-8986-5D0AB328D99C}" destId="{76E0B110-3F39-46DB-ADC8-C2435F6463FB}" srcOrd="0" destOrd="0" parTransId="{7C985BB4-76B8-4FFA-9214-7A118659307A}" sibTransId="{105041E9-4D33-47EE-A295-D811940694EB}"/>
    <dgm:cxn modelId="{A82C6AF7-4C42-4D78-9A81-64CEB8BCC26E}" type="presOf" srcId="{76E0B110-3F39-46DB-ADC8-C2435F6463FB}" destId="{DB47B6B4-18BD-4CBB-AC84-5C76454D9839}" srcOrd="0" destOrd="0" presId="urn:microsoft.com/office/officeart/2005/8/layout/vList6"/>
    <dgm:cxn modelId="{34A97ACA-FF3D-46CE-A121-388CA464A4AC}" type="presParOf" srcId="{159B1D37-6BF4-44CD-945E-6C5D2086D1FC}" destId="{A0A48872-BECA-46B4-9D85-1AA245F5D9E4}" srcOrd="0" destOrd="0" presId="urn:microsoft.com/office/officeart/2005/8/layout/vList6"/>
    <dgm:cxn modelId="{016696D7-8402-48B5-9A53-1EA44C5406F7}" type="presParOf" srcId="{A0A48872-BECA-46B4-9D85-1AA245F5D9E4}" destId="{DB47B6B4-18BD-4CBB-AC84-5C76454D9839}" srcOrd="0" destOrd="0" presId="urn:microsoft.com/office/officeart/2005/8/layout/vList6"/>
    <dgm:cxn modelId="{4E495974-2D23-4E4B-AB7C-CBC03A849692}" type="presParOf" srcId="{A0A48872-BECA-46B4-9D85-1AA245F5D9E4}" destId="{EBD092D0-9FDE-4854-BD99-4FF8BA1F2425}"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D247E6-B0EE-46D3-B28B-F67BA8E3470C}">
      <dsp:nvSpPr>
        <dsp:cNvPr id="0" name=""/>
        <dsp:cNvSpPr/>
      </dsp:nvSpPr>
      <dsp:spPr>
        <a:xfrm>
          <a:off x="2351055" y="0"/>
          <a:ext cx="4055225" cy="1398854"/>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de-DE" sz="2400" b="1" kern="1200" dirty="0">
              <a:solidFill>
                <a:schemeClr val="accent2">
                  <a:lumMod val="50000"/>
                </a:schemeClr>
              </a:solidFill>
            </a:rPr>
            <a:t>Schulpflicht </a:t>
          </a:r>
          <a:r>
            <a:rPr lang="de-DE" sz="2400" b="1" kern="1200" dirty="0"/>
            <a:t>12 Jahre  </a:t>
          </a:r>
        </a:p>
        <a:p>
          <a:pPr marL="0" lvl="0" indent="0" algn="ctr" defTabSz="1066800">
            <a:lnSpc>
              <a:spcPct val="90000"/>
            </a:lnSpc>
            <a:spcBef>
              <a:spcPct val="0"/>
            </a:spcBef>
            <a:spcAft>
              <a:spcPct val="35000"/>
            </a:spcAft>
            <a:buNone/>
          </a:pPr>
          <a:r>
            <a:rPr lang="de-DE" sz="1600" b="1" kern="1200" dirty="0"/>
            <a:t>Vollendung 21. Lebensjahr</a:t>
          </a:r>
        </a:p>
        <a:p>
          <a:pPr marL="0" lvl="0" indent="0" algn="ctr" defTabSz="1066800">
            <a:lnSpc>
              <a:spcPct val="90000"/>
            </a:lnSpc>
            <a:spcBef>
              <a:spcPct val="0"/>
            </a:spcBef>
            <a:spcAft>
              <a:spcPct val="35000"/>
            </a:spcAft>
            <a:buNone/>
          </a:pPr>
          <a:r>
            <a:rPr lang="de-DE" sz="1600" kern="1200" dirty="0"/>
            <a:t>Gliedert sich </a:t>
          </a:r>
        </a:p>
      </dsp:txBody>
      <dsp:txXfrm>
        <a:off x="2392026" y="40971"/>
        <a:ext cx="3973283" cy="1316912"/>
      </dsp:txXfrm>
    </dsp:sp>
    <dsp:sp modelId="{57B0CD9A-8D52-47F5-9661-A2CAF503E72C}">
      <dsp:nvSpPr>
        <dsp:cNvPr id="0" name=""/>
        <dsp:cNvSpPr/>
      </dsp:nvSpPr>
      <dsp:spPr>
        <a:xfrm>
          <a:off x="2399779" y="1398854"/>
          <a:ext cx="1978888" cy="222490"/>
        </a:xfrm>
        <a:custGeom>
          <a:avLst/>
          <a:gdLst/>
          <a:ahLst/>
          <a:cxnLst/>
          <a:rect l="0" t="0" r="0" b="0"/>
          <a:pathLst>
            <a:path>
              <a:moveTo>
                <a:pt x="1978888" y="0"/>
              </a:moveTo>
              <a:lnTo>
                <a:pt x="1978888" y="111245"/>
              </a:lnTo>
              <a:lnTo>
                <a:pt x="0" y="111245"/>
              </a:lnTo>
              <a:lnTo>
                <a:pt x="0" y="222490"/>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FEBD0DCC-D435-4FCD-A436-2681AB1526C0}">
      <dsp:nvSpPr>
        <dsp:cNvPr id="0" name=""/>
        <dsp:cNvSpPr/>
      </dsp:nvSpPr>
      <dsp:spPr>
        <a:xfrm>
          <a:off x="819860" y="1621345"/>
          <a:ext cx="3159837" cy="1220705"/>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de-DE" sz="2000" b="1" kern="1200" dirty="0">
              <a:solidFill>
                <a:schemeClr val="accent2">
                  <a:lumMod val="50000"/>
                </a:schemeClr>
              </a:solidFill>
            </a:rPr>
            <a:t>Vollzeitschulpflicht</a:t>
          </a:r>
        </a:p>
        <a:p>
          <a:pPr marL="0" lvl="0" indent="0" algn="ctr" defTabSz="889000">
            <a:lnSpc>
              <a:spcPct val="90000"/>
            </a:lnSpc>
            <a:spcBef>
              <a:spcPct val="0"/>
            </a:spcBef>
            <a:spcAft>
              <a:spcPct val="35000"/>
            </a:spcAft>
            <a:buNone/>
          </a:pPr>
          <a:r>
            <a:rPr lang="de-DE" sz="2000" kern="1200" dirty="0"/>
            <a:t>Kraft Gesetzes </a:t>
          </a:r>
          <a:r>
            <a:rPr lang="de-DE" sz="2000" kern="1200" dirty="0" err="1"/>
            <a:t>BayEUG</a:t>
          </a:r>
          <a:endParaRPr lang="de-DE" sz="2000" kern="1200" dirty="0"/>
        </a:p>
      </dsp:txBody>
      <dsp:txXfrm>
        <a:off x="855613" y="1657098"/>
        <a:ext cx="3088331" cy="1149199"/>
      </dsp:txXfrm>
    </dsp:sp>
    <dsp:sp modelId="{207D3BB9-85E6-479E-A31F-2F2410F93D6A}">
      <dsp:nvSpPr>
        <dsp:cNvPr id="0" name=""/>
        <dsp:cNvSpPr/>
      </dsp:nvSpPr>
      <dsp:spPr>
        <a:xfrm>
          <a:off x="2354059" y="2842050"/>
          <a:ext cx="91440" cy="754591"/>
        </a:xfrm>
        <a:custGeom>
          <a:avLst/>
          <a:gdLst/>
          <a:ahLst/>
          <a:cxnLst/>
          <a:rect l="0" t="0" r="0" b="0"/>
          <a:pathLst>
            <a:path>
              <a:moveTo>
                <a:pt x="45720" y="0"/>
              </a:moveTo>
              <a:lnTo>
                <a:pt x="45720" y="754591"/>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563017C2-45C2-4599-9FE0-9B42BF566ECB}">
      <dsp:nvSpPr>
        <dsp:cNvPr id="0" name=""/>
        <dsp:cNvSpPr/>
      </dsp:nvSpPr>
      <dsp:spPr>
        <a:xfrm>
          <a:off x="790628" y="3596641"/>
          <a:ext cx="3218303" cy="1540725"/>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de-DE" sz="1900" kern="1200" dirty="0"/>
            <a:t>z.B. 9 Jahre Mittelschule</a:t>
          </a:r>
        </a:p>
        <a:p>
          <a:pPr marL="0" lvl="0" indent="0" algn="ctr" defTabSz="844550">
            <a:lnSpc>
              <a:spcPct val="90000"/>
            </a:lnSpc>
            <a:spcBef>
              <a:spcPct val="0"/>
            </a:spcBef>
            <a:spcAft>
              <a:spcPct val="35000"/>
            </a:spcAft>
            <a:buNone/>
          </a:pPr>
          <a:r>
            <a:rPr lang="de-DE" sz="1900" kern="1200" dirty="0"/>
            <a:t>oder Berufsgrundschuljahr BGJ</a:t>
          </a:r>
        </a:p>
      </dsp:txBody>
      <dsp:txXfrm>
        <a:off x="835754" y="3641767"/>
        <a:ext cx="3128051" cy="1450473"/>
      </dsp:txXfrm>
    </dsp:sp>
    <dsp:sp modelId="{B40F05F8-5E46-4239-9D0D-0460C8B1BF32}">
      <dsp:nvSpPr>
        <dsp:cNvPr id="0" name=""/>
        <dsp:cNvSpPr/>
      </dsp:nvSpPr>
      <dsp:spPr>
        <a:xfrm>
          <a:off x="4378668" y="1398854"/>
          <a:ext cx="1850897" cy="222490"/>
        </a:xfrm>
        <a:custGeom>
          <a:avLst/>
          <a:gdLst/>
          <a:ahLst/>
          <a:cxnLst/>
          <a:rect l="0" t="0" r="0" b="0"/>
          <a:pathLst>
            <a:path>
              <a:moveTo>
                <a:pt x="0" y="0"/>
              </a:moveTo>
              <a:lnTo>
                <a:pt x="0" y="111245"/>
              </a:lnTo>
              <a:lnTo>
                <a:pt x="1850897" y="111245"/>
              </a:lnTo>
              <a:lnTo>
                <a:pt x="1850897" y="222490"/>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66182809-71A1-457D-AF12-5FE08427C070}">
      <dsp:nvSpPr>
        <dsp:cNvPr id="0" name=""/>
        <dsp:cNvSpPr/>
      </dsp:nvSpPr>
      <dsp:spPr>
        <a:xfrm>
          <a:off x="4593231" y="1621345"/>
          <a:ext cx="3272667" cy="1220705"/>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endParaRPr lang="de-DE" sz="2400" kern="1200" dirty="0"/>
        </a:p>
        <a:p>
          <a:pPr marL="0" lvl="0" indent="0" algn="ctr" defTabSz="1066800">
            <a:lnSpc>
              <a:spcPct val="90000"/>
            </a:lnSpc>
            <a:spcBef>
              <a:spcPct val="0"/>
            </a:spcBef>
            <a:spcAft>
              <a:spcPct val="35000"/>
            </a:spcAft>
            <a:buNone/>
          </a:pPr>
          <a:r>
            <a:rPr lang="de-DE" sz="2000" b="1" kern="1200" dirty="0">
              <a:solidFill>
                <a:schemeClr val="accent2">
                  <a:lumMod val="50000"/>
                </a:schemeClr>
              </a:solidFill>
            </a:rPr>
            <a:t>Berufsschulpflicht</a:t>
          </a:r>
        </a:p>
        <a:p>
          <a:pPr marL="0" lvl="0" indent="0" algn="ctr" defTabSz="1066800">
            <a:lnSpc>
              <a:spcPct val="90000"/>
            </a:lnSpc>
            <a:spcBef>
              <a:spcPct val="0"/>
            </a:spcBef>
            <a:spcAft>
              <a:spcPct val="35000"/>
            </a:spcAft>
            <a:buNone/>
          </a:pPr>
          <a:r>
            <a:rPr lang="de-DE" sz="2000" kern="1200" dirty="0"/>
            <a:t>Durch Berufsausbildungsvertrag</a:t>
          </a:r>
        </a:p>
        <a:p>
          <a:pPr marL="0" lvl="0" indent="0" algn="ctr" defTabSz="1066800">
            <a:lnSpc>
              <a:spcPct val="90000"/>
            </a:lnSpc>
            <a:spcBef>
              <a:spcPct val="0"/>
            </a:spcBef>
            <a:spcAft>
              <a:spcPct val="35000"/>
            </a:spcAft>
            <a:buNone/>
          </a:pPr>
          <a:endParaRPr lang="de-DE" sz="2000" kern="1200" dirty="0"/>
        </a:p>
      </dsp:txBody>
      <dsp:txXfrm>
        <a:off x="4628984" y="1657098"/>
        <a:ext cx="3201161" cy="1149199"/>
      </dsp:txXfrm>
    </dsp:sp>
    <dsp:sp modelId="{B0D892EC-18B2-4D67-A31F-8E44BED36975}">
      <dsp:nvSpPr>
        <dsp:cNvPr id="0" name=""/>
        <dsp:cNvSpPr/>
      </dsp:nvSpPr>
      <dsp:spPr>
        <a:xfrm>
          <a:off x="6175751" y="2842050"/>
          <a:ext cx="91440" cy="755108"/>
        </a:xfrm>
        <a:custGeom>
          <a:avLst/>
          <a:gdLst/>
          <a:ahLst/>
          <a:cxnLst/>
          <a:rect l="0" t="0" r="0" b="0"/>
          <a:pathLst>
            <a:path>
              <a:moveTo>
                <a:pt x="53813" y="0"/>
              </a:moveTo>
              <a:lnTo>
                <a:pt x="53813" y="377554"/>
              </a:lnTo>
              <a:lnTo>
                <a:pt x="45720" y="377554"/>
              </a:lnTo>
              <a:lnTo>
                <a:pt x="45720" y="755108"/>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D1E5DBBE-C147-48CC-B250-DDA70B9C4494}">
      <dsp:nvSpPr>
        <dsp:cNvPr id="0" name=""/>
        <dsp:cNvSpPr/>
      </dsp:nvSpPr>
      <dsp:spPr>
        <a:xfrm>
          <a:off x="4530362" y="3597158"/>
          <a:ext cx="3382219" cy="1587417"/>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de-DE" sz="1900" kern="1200" dirty="0"/>
            <a:t>z.B.  </a:t>
          </a:r>
        </a:p>
        <a:p>
          <a:pPr marL="0" lvl="0" indent="0" algn="ctr" defTabSz="844550">
            <a:lnSpc>
              <a:spcPct val="90000"/>
            </a:lnSpc>
            <a:spcBef>
              <a:spcPct val="0"/>
            </a:spcBef>
            <a:spcAft>
              <a:spcPct val="35000"/>
            </a:spcAft>
            <a:buNone/>
          </a:pPr>
          <a:r>
            <a:rPr lang="de-DE" sz="1900" kern="1200" dirty="0"/>
            <a:t>+3 Jahre Berufsausbildung</a:t>
          </a:r>
        </a:p>
      </dsp:txBody>
      <dsp:txXfrm>
        <a:off x="4576856" y="3643652"/>
        <a:ext cx="3289231" cy="149442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7E0DB7-AECD-4203-91AF-C0A1371DC7D4}">
      <dsp:nvSpPr>
        <dsp:cNvPr id="0" name=""/>
        <dsp:cNvSpPr/>
      </dsp:nvSpPr>
      <dsp:spPr>
        <a:xfrm>
          <a:off x="0" y="-2"/>
          <a:ext cx="8743461" cy="1103778"/>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de-DE" sz="2500" kern="1200" dirty="0" err="1"/>
            <a:t>Generalistische</a:t>
          </a:r>
          <a:r>
            <a:rPr lang="de-DE" sz="2500" kern="1200" dirty="0"/>
            <a:t> Ausbildung</a:t>
          </a:r>
        </a:p>
        <a:p>
          <a:pPr marL="0" lvl="0" indent="0" algn="ctr" defTabSz="1111250">
            <a:lnSpc>
              <a:spcPct val="90000"/>
            </a:lnSpc>
            <a:spcBef>
              <a:spcPct val="0"/>
            </a:spcBef>
            <a:spcAft>
              <a:spcPct val="35000"/>
            </a:spcAft>
            <a:buNone/>
          </a:pPr>
          <a:r>
            <a:rPr lang="de-DE" sz="2500" kern="1200" dirty="0"/>
            <a:t> (2 Jahre)</a:t>
          </a:r>
        </a:p>
      </dsp:txBody>
      <dsp:txXfrm>
        <a:off x="0" y="-2"/>
        <a:ext cx="8743461" cy="1103778"/>
      </dsp:txXfrm>
    </dsp:sp>
    <dsp:sp modelId="{28A231D4-AF66-4892-9588-46008246E6A7}">
      <dsp:nvSpPr>
        <dsp:cNvPr id="0" name=""/>
        <dsp:cNvSpPr/>
      </dsp:nvSpPr>
      <dsp:spPr>
        <a:xfrm>
          <a:off x="1081" y="1247670"/>
          <a:ext cx="2752868" cy="101175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de-DE" sz="1700" kern="1200" dirty="0"/>
            <a:t>Pflegefachfrau/-mann</a:t>
          </a:r>
        </a:p>
        <a:p>
          <a:pPr marL="0" lvl="0" indent="0" algn="ctr" defTabSz="755650">
            <a:lnSpc>
              <a:spcPct val="90000"/>
            </a:lnSpc>
            <a:spcBef>
              <a:spcPct val="0"/>
            </a:spcBef>
            <a:spcAft>
              <a:spcPct val="35000"/>
            </a:spcAft>
            <a:buNone/>
          </a:pPr>
          <a:r>
            <a:rPr lang="de-DE" sz="1700" kern="1200" dirty="0"/>
            <a:t>(1 Jahr)</a:t>
          </a:r>
        </a:p>
      </dsp:txBody>
      <dsp:txXfrm>
        <a:off x="1081" y="1247670"/>
        <a:ext cx="2752868" cy="1011757"/>
      </dsp:txXfrm>
    </dsp:sp>
    <dsp:sp modelId="{A70369F8-9E44-4969-BDA3-A9AF3CE8A282}">
      <dsp:nvSpPr>
        <dsp:cNvPr id="0" name=""/>
        <dsp:cNvSpPr/>
      </dsp:nvSpPr>
      <dsp:spPr>
        <a:xfrm>
          <a:off x="2753950" y="1247670"/>
          <a:ext cx="2874053" cy="101175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de-DE" sz="1700" kern="1200" dirty="0"/>
            <a:t>Altenpfleger/-in</a:t>
          </a:r>
        </a:p>
        <a:p>
          <a:pPr marL="0" lvl="0" indent="0" algn="ctr" defTabSz="755650">
            <a:lnSpc>
              <a:spcPct val="90000"/>
            </a:lnSpc>
            <a:spcBef>
              <a:spcPct val="0"/>
            </a:spcBef>
            <a:spcAft>
              <a:spcPct val="35000"/>
            </a:spcAft>
            <a:buNone/>
          </a:pPr>
          <a:r>
            <a:rPr lang="de-DE" sz="1700" kern="1200" dirty="0"/>
            <a:t>(1 Jahr)</a:t>
          </a:r>
        </a:p>
      </dsp:txBody>
      <dsp:txXfrm>
        <a:off x="2753950" y="1247670"/>
        <a:ext cx="2874053" cy="1011757"/>
      </dsp:txXfrm>
    </dsp:sp>
    <dsp:sp modelId="{AF004F81-EF9D-4002-8F33-CA2C9A400110}">
      <dsp:nvSpPr>
        <dsp:cNvPr id="0" name=""/>
        <dsp:cNvSpPr/>
      </dsp:nvSpPr>
      <dsp:spPr>
        <a:xfrm>
          <a:off x="5628003" y="1247670"/>
          <a:ext cx="3114376" cy="101175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de-DE" sz="1700" kern="1200" dirty="0"/>
            <a:t>Gesundheits- und Kinderkrankenpfleger/in</a:t>
          </a:r>
        </a:p>
        <a:p>
          <a:pPr marL="0" lvl="0" indent="0" algn="ctr" defTabSz="755650">
            <a:lnSpc>
              <a:spcPct val="90000"/>
            </a:lnSpc>
            <a:spcBef>
              <a:spcPct val="0"/>
            </a:spcBef>
            <a:spcAft>
              <a:spcPct val="35000"/>
            </a:spcAft>
            <a:buNone/>
          </a:pPr>
          <a:r>
            <a:rPr lang="de-DE" sz="1700" kern="1200" dirty="0"/>
            <a:t>(1 Jahr)</a:t>
          </a:r>
        </a:p>
      </dsp:txBody>
      <dsp:txXfrm>
        <a:off x="5628003" y="1247670"/>
        <a:ext cx="3114376" cy="1011757"/>
      </dsp:txXfrm>
    </dsp:sp>
    <dsp:sp modelId="{A0737E8F-2AC2-4AEB-BC6E-96C10087FC5B}">
      <dsp:nvSpPr>
        <dsp:cNvPr id="0" name=""/>
        <dsp:cNvSpPr/>
      </dsp:nvSpPr>
      <dsp:spPr>
        <a:xfrm>
          <a:off x="0" y="2615484"/>
          <a:ext cx="8743461" cy="191541"/>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DB6250-5621-4F60-8D48-35392BF674D4}">
      <dsp:nvSpPr>
        <dsp:cNvPr id="0" name=""/>
        <dsp:cNvSpPr/>
      </dsp:nvSpPr>
      <dsp:spPr>
        <a:xfrm>
          <a:off x="2200767" y="0"/>
          <a:ext cx="1467178" cy="1044115"/>
        </a:xfrm>
        <a:prstGeom prst="trapezoid">
          <a:avLst>
            <a:gd name="adj" fmla="val 70259"/>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de-DE" sz="1600" kern="1200" dirty="0"/>
        </a:p>
      </dsp:txBody>
      <dsp:txXfrm>
        <a:off x="2200767" y="0"/>
        <a:ext cx="1467178" cy="1044115"/>
      </dsp:txXfrm>
    </dsp:sp>
    <dsp:sp modelId="{927D493E-578A-46F5-A20F-CB2708F0D9D5}">
      <dsp:nvSpPr>
        <dsp:cNvPr id="0" name=""/>
        <dsp:cNvSpPr/>
      </dsp:nvSpPr>
      <dsp:spPr>
        <a:xfrm>
          <a:off x="1467178" y="1044115"/>
          <a:ext cx="2934357" cy="1044115"/>
        </a:xfrm>
        <a:prstGeom prst="trapezoid">
          <a:avLst>
            <a:gd name="adj" fmla="val 70259"/>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de-DE" sz="2000" b="1" kern="1200" dirty="0">
              <a:solidFill>
                <a:schemeClr val="bg1"/>
              </a:solidFill>
            </a:rPr>
            <a:t>Technische bzw. kaufmännische Betriebswirte</a:t>
          </a:r>
        </a:p>
      </dsp:txBody>
      <dsp:txXfrm>
        <a:off x="1980690" y="1044115"/>
        <a:ext cx="1907332" cy="1044115"/>
      </dsp:txXfrm>
    </dsp:sp>
    <dsp:sp modelId="{84CC8913-B9C7-47CD-AB10-CFD53B59EFF2}">
      <dsp:nvSpPr>
        <dsp:cNvPr id="0" name=""/>
        <dsp:cNvSpPr/>
      </dsp:nvSpPr>
      <dsp:spPr>
        <a:xfrm>
          <a:off x="733589" y="2088231"/>
          <a:ext cx="4401535" cy="1044115"/>
        </a:xfrm>
        <a:prstGeom prst="trapezoid">
          <a:avLst>
            <a:gd name="adj" fmla="val 70259"/>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de-DE" sz="2000" b="1" kern="1200" dirty="0">
            <a:solidFill>
              <a:schemeClr val="bg1"/>
            </a:solidFill>
          </a:endParaRPr>
        </a:p>
        <a:p>
          <a:pPr marL="0" lvl="0" indent="0" algn="ctr" defTabSz="889000">
            <a:lnSpc>
              <a:spcPct val="90000"/>
            </a:lnSpc>
            <a:spcBef>
              <a:spcPct val="0"/>
            </a:spcBef>
            <a:spcAft>
              <a:spcPct val="35000"/>
            </a:spcAft>
            <a:buNone/>
          </a:pPr>
          <a:r>
            <a:rPr lang="de-DE" sz="2000" b="1" kern="1200" dirty="0">
              <a:solidFill>
                <a:schemeClr val="bg1"/>
              </a:solidFill>
            </a:rPr>
            <a:t>Fachwirte, Meister, Fachkaufleute</a:t>
          </a:r>
        </a:p>
        <a:p>
          <a:pPr marL="0" lvl="0" indent="0" algn="ctr" defTabSz="889000">
            <a:lnSpc>
              <a:spcPct val="90000"/>
            </a:lnSpc>
            <a:spcBef>
              <a:spcPct val="0"/>
            </a:spcBef>
            <a:spcAft>
              <a:spcPct val="35000"/>
            </a:spcAft>
            <a:buNone/>
          </a:pPr>
          <a:endParaRPr lang="de-DE" sz="1400" kern="1200" dirty="0">
            <a:solidFill>
              <a:schemeClr val="bg1"/>
            </a:solidFill>
          </a:endParaRPr>
        </a:p>
        <a:p>
          <a:pPr marL="0" lvl="0" indent="0" algn="ctr" defTabSz="889000">
            <a:lnSpc>
              <a:spcPct val="90000"/>
            </a:lnSpc>
            <a:spcBef>
              <a:spcPct val="0"/>
            </a:spcBef>
            <a:spcAft>
              <a:spcPct val="35000"/>
            </a:spcAft>
            <a:buNone/>
          </a:pPr>
          <a:endParaRPr lang="de-DE" sz="1400" kern="1200" dirty="0"/>
        </a:p>
      </dsp:txBody>
      <dsp:txXfrm>
        <a:off x="1503857" y="2088231"/>
        <a:ext cx="2860998" cy="1044115"/>
      </dsp:txXfrm>
    </dsp:sp>
    <dsp:sp modelId="{33C33A22-D67D-45D3-B550-80551FBD1E1F}">
      <dsp:nvSpPr>
        <dsp:cNvPr id="0" name=""/>
        <dsp:cNvSpPr/>
      </dsp:nvSpPr>
      <dsp:spPr>
        <a:xfrm>
          <a:off x="0" y="3132347"/>
          <a:ext cx="5868714" cy="1044115"/>
        </a:xfrm>
        <a:prstGeom prst="trapezoid">
          <a:avLst>
            <a:gd name="adj" fmla="val 70259"/>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de-DE" sz="2400" b="1" kern="1200" dirty="0">
              <a:solidFill>
                <a:schemeClr val="bg1"/>
              </a:solidFill>
            </a:rPr>
            <a:t>Berufsausbildung</a:t>
          </a:r>
        </a:p>
      </dsp:txBody>
      <dsp:txXfrm>
        <a:off x="1027024" y="3132347"/>
        <a:ext cx="3814664" cy="104411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CCD00E-8266-4F27-A206-2F789573E47A}">
      <dsp:nvSpPr>
        <dsp:cNvPr id="0" name=""/>
        <dsp:cNvSpPr/>
      </dsp:nvSpPr>
      <dsp:spPr>
        <a:xfrm>
          <a:off x="-4" y="0"/>
          <a:ext cx="5519337" cy="4536504"/>
        </a:xfrm>
        <a:prstGeom prst="triangle">
          <a:avLst/>
        </a:prstGeom>
        <a:solidFill>
          <a:schemeClr val="lt1">
            <a:hueOff val="0"/>
            <a:satOff val="0"/>
            <a:lumOff val="0"/>
            <a:alphaOff val="0"/>
          </a:schemeClr>
        </a:solidFill>
        <a:ln w="3175">
          <a:solidFill>
            <a:srgbClr val="FFC000"/>
          </a:solidFill>
          <a:prstDash val="sysDot"/>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FF974F3D-0AA9-42F2-9074-277F579E18CE}">
      <dsp:nvSpPr>
        <dsp:cNvPr id="0" name=""/>
        <dsp:cNvSpPr/>
      </dsp:nvSpPr>
      <dsp:spPr>
        <a:xfrm>
          <a:off x="1764633" y="117514"/>
          <a:ext cx="1940292" cy="490370"/>
        </a:xfrm>
        <a:prstGeom prst="roundRect">
          <a:avLst/>
        </a:prstGeom>
        <a:solidFill>
          <a:schemeClr val="accent5">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de-DE" sz="1200" b="1" kern="1200" dirty="0"/>
            <a:t>8. Masterstudium Innenarchitektur u. Holztechnik</a:t>
          </a:r>
        </a:p>
      </dsp:txBody>
      <dsp:txXfrm>
        <a:off x="1788571" y="141452"/>
        <a:ext cx="1892416" cy="442494"/>
      </dsp:txXfrm>
    </dsp:sp>
    <dsp:sp modelId="{1DE2CC36-8FCF-461E-9ABA-733A3176D36A}">
      <dsp:nvSpPr>
        <dsp:cNvPr id="0" name=""/>
        <dsp:cNvSpPr/>
      </dsp:nvSpPr>
      <dsp:spPr>
        <a:xfrm>
          <a:off x="1533954" y="698187"/>
          <a:ext cx="2418870" cy="451230"/>
        </a:xfrm>
        <a:prstGeom prst="roundRect">
          <a:avLst/>
        </a:prstGeom>
        <a:solidFill>
          <a:schemeClr val="accent5">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de-DE" sz="1200" b="1" kern="1200" dirty="0"/>
            <a:t>7. Bautechniker / Bachelor Innenausbau, Holzbau, Ausbau</a:t>
          </a:r>
        </a:p>
      </dsp:txBody>
      <dsp:txXfrm>
        <a:off x="1555981" y="720214"/>
        <a:ext cx="2374816" cy="407176"/>
      </dsp:txXfrm>
    </dsp:sp>
    <dsp:sp modelId="{0C1DA615-06B4-40D1-A884-DC98C0D1C9B6}">
      <dsp:nvSpPr>
        <dsp:cNvPr id="0" name=""/>
        <dsp:cNvSpPr/>
      </dsp:nvSpPr>
      <dsp:spPr>
        <a:xfrm>
          <a:off x="1226401" y="1218342"/>
          <a:ext cx="2914197" cy="395367"/>
        </a:xfrm>
        <a:prstGeom prst="roundRect">
          <a:avLst/>
        </a:prstGeom>
        <a:solidFill>
          <a:schemeClr val="accent5">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de-DE" sz="1200" b="1" kern="1200" dirty="0"/>
            <a:t>6. Industriemeister Akustik- u. Trockenbau</a:t>
          </a:r>
        </a:p>
      </dsp:txBody>
      <dsp:txXfrm>
        <a:off x="1245701" y="1237642"/>
        <a:ext cx="2875597" cy="356767"/>
      </dsp:txXfrm>
    </dsp:sp>
    <dsp:sp modelId="{35482699-AD81-4300-AF32-1580BCDB3F70}">
      <dsp:nvSpPr>
        <dsp:cNvPr id="0" name=""/>
        <dsp:cNvSpPr/>
      </dsp:nvSpPr>
      <dsp:spPr>
        <a:xfrm>
          <a:off x="995737" y="1699954"/>
          <a:ext cx="3289128" cy="433676"/>
        </a:xfrm>
        <a:prstGeom prst="roundRect">
          <a:avLst/>
        </a:prstGeom>
        <a:solidFill>
          <a:schemeClr val="accent5">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de-DE" sz="1200" b="1" kern="1200" dirty="0"/>
            <a:t>5. Vorarbeiter / Werkpolier im Trockenbau</a:t>
          </a:r>
        </a:p>
      </dsp:txBody>
      <dsp:txXfrm>
        <a:off x="1016907" y="1721124"/>
        <a:ext cx="3246788" cy="391336"/>
      </dsp:txXfrm>
    </dsp:sp>
    <dsp:sp modelId="{9C490B1E-67C2-4CB5-8549-3AA4B38A36AA}">
      <dsp:nvSpPr>
        <dsp:cNvPr id="0" name=""/>
        <dsp:cNvSpPr/>
      </dsp:nvSpPr>
      <dsp:spPr>
        <a:xfrm>
          <a:off x="688170" y="2260333"/>
          <a:ext cx="3837916" cy="486860"/>
        </a:xfrm>
        <a:prstGeom prst="roundRect">
          <a:avLst/>
        </a:prstGeom>
        <a:solidFill>
          <a:schemeClr val="accent5">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de-DE" sz="1200" b="1" kern="1200" dirty="0"/>
            <a:t>4. z.B. Trockenbaumonteur (1 Jahr)</a:t>
          </a:r>
        </a:p>
      </dsp:txBody>
      <dsp:txXfrm>
        <a:off x="711937" y="2284100"/>
        <a:ext cx="3790382" cy="439326"/>
      </dsp:txXfrm>
    </dsp:sp>
    <dsp:sp modelId="{C64E6010-926A-4EAF-ADC3-364D9B0B03A6}">
      <dsp:nvSpPr>
        <dsp:cNvPr id="0" name=""/>
        <dsp:cNvSpPr/>
      </dsp:nvSpPr>
      <dsp:spPr>
        <a:xfrm>
          <a:off x="457506" y="2818386"/>
          <a:ext cx="4315639" cy="399346"/>
        </a:xfrm>
        <a:prstGeom prst="roundRect">
          <a:avLst/>
        </a:prstGeom>
        <a:solidFill>
          <a:schemeClr val="accent5">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de-DE" sz="1200" b="1" kern="1200" dirty="0"/>
            <a:t>3. Ausbaufacharbeiter (2 Jahre)</a:t>
          </a:r>
          <a:r>
            <a:rPr lang="de-DE" sz="1200" kern="1200" dirty="0"/>
            <a:t> </a:t>
          </a:r>
        </a:p>
      </dsp:txBody>
      <dsp:txXfrm>
        <a:off x="477000" y="2837880"/>
        <a:ext cx="4276651" cy="360358"/>
      </dsp:txXfrm>
    </dsp:sp>
    <dsp:sp modelId="{4FA7CC6D-2E2B-42C9-A18F-5315ABE8EED5}">
      <dsp:nvSpPr>
        <dsp:cNvPr id="0" name=""/>
        <dsp:cNvSpPr/>
      </dsp:nvSpPr>
      <dsp:spPr>
        <a:xfrm>
          <a:off x="226827" y="3292889"/>
          <a:ext cx="4819931" cy="418170"/>
        </a:xfrm>
        <a:prstGeom prst="roundRect">
          <a:avLst/>
        </a:prstGeom>
        <a:solidFill>
          <a:schemeClr val="accent5">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de-DE" sz="1200" b="1" kern="1200" dirty="0"/>
            <a:t>2. Einstiegsqualifizierung</a:t>
          </a:r>
        </a:p>
      </dsp:txBody>
      <dsp:txXfrm>
        <a:off x="247240" y="3313302"/>
        <a:ext cx="4779105" cy="377344"/>
      </dsp:txXfrm>
    </dsp:sp>
    <dsp:sp modelId="{62C99EAE-71F3-4EF2-88D2-E37714CACDA7}">
      <dsp:nvSpPr>
        <dsp:cNvPr id="0" name=""/>
        <dsp:cNvSpPr/>
      </dsp:nvSpPr>
      <dsp:spPr>
        <a:xfrm>
          <a:off x="0" y="3841503"/>
          <a:ext cx="5469683" cy="477239"/>
        </a:xfrm>
        <a:prstGeom prst="roundRect">
          <a:avLst/>
        </a:prstGeom>
        <a:solidFill>
          <a:schemeClr val="accent5">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de-DE" sz="1200" b="1" kern="1200" dirty="0"/>
            <a:t>1. Praktikum</a:t>
          </a:r>
        </a:p>
      </dsp:txBody>
      <dsp:txXfrm>
        <a:off x="23297" y="3864800"/>
        <a:ext cx="5423089" cy="4306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10912F-33CF-48C5-BE3B-7545F305DC14}">
      <dsp:nvSpPr>
        <dsp:cNvPr id="0" name=""/>
        <dsp:cNvSpPr/>
      </dsp:nvSpPr>
      <dsp:spPr>
        <a:xfrm>
          <a:off x="3355763" y="474"/>
          <a:ext cx="5033644" cy="1851182"/>
        </a:xfrm>
        <a:prstGeom prst="rightArrow">
          <a:avLst>
            <a:gd name="adj1" fmla="val 75000"/>
            <a:gd name="adj2" fmla="val 50000"/>
          </a:avLst>
        </a:prstGeom>
        <a:solidFill>
          <a:schemeClr val="accent3">
            <a:lumMod val="40000"/>
            <a:lumOff val="6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de-DE" sz="2000" kern="1200" dirty="0"/>
            <a:t>Berufsbildungsgesetz (</a:t>
          </a:r>
          <a:r>
            <a:rPr lang="de-DE" sz="2000" u="sng" kern="1200" dirty="0"/>
            <a:t>BBiG</a:t>
          </a:r>
          <a:r>
            <a:rPr lang="de-DE" sz="2000" kern="1200" dirty="0"/>
            <a:t>)</a:t>
          </a:r>
        </a:p>
        <a:p>
          <a:pPr marL="228600" lvl="1" indent="-228600" algn="l" defTabSz="889000">
            <a:lnSpc>
              <a:spcPct val="90000"/>
            </a:lnSpc>
            <a:spcBef>
              <a:spcPct val="0"/>
            </a:spcBef>
            <a:spcAft>
              <a:spcPct val="15000"/>
            </a:spcAft>
            <a:buChar char="•"/>
          </a:pPr>
          <a:r>
            <a:rPr lang="de-DE" sz="2000" kern="1200" dirty="0"/>
            <a:t>Handwerksordnung (</a:t>
          </a:r>
          <a:r>
            <a:rPr lang="de-DE" sz="2000" u="sng" kern="1200" dirty="0"/>
            <a:t>HwO</a:t>
          </a:r>
          <a:r>
            <a:rPr lang="de-DE" sz="2000" kern="1200" dirty="0"/>
            <a:t>)</a:t>
          </a:r>
        </a:p>
        <a:p>
          <a:pPr marL="228600" lvl="1" indent="-228600" algn="l" defTabSz="889000">
            <a:lnSpc>
              <a:spcPct val="90000"/>
            </a:lnSpc>
            <a:spcBef>
              <a:spcPct val="0"/>
            </a:spcBef>
            <a:spcAft>
              <a:spcPct val="15000"/>
            </a:spcAft>
            <a:buChar char="•"/>
          </a:pPr>
          <a:r>
            <a:rPr lang="de-DE" sz="2000" kern="1200" dirty="0"/>
            <a:t>Zuständige Stellen sind die Kammern (</a:t>
          </a:r>
          <a:r>
            <a:rPr lang="de-DE" sz="2000" u="sng" kern="1200" dirty="0"/>
            <a:t>IHK, HWK, etc</a:t>
          </a:r>
          <a:r>
            <a:rPr lang="de-DE" sz="2000" kern="1200" dirty="0"/>
            <a:t>.)</a:t>
          </a:r>
        </a:p>
      </dsp:txBody>
      <dsp:txXfrm>
        <a:off x="3355763" y="231872"/>
        <a:ext cx="4339451" cy="1388386"/>
      </dsp:txXfrm>
    </dsp:sp>
    <dsp:sp modelId="{55A894B5-A876-4CA8-9CF1-DBFE55C999E8}">
      <dsp:nvSpPr>
        <dsp:cNvPr id="0" name=""/>
        <dsp:cNvSpPr/>
      </dsp:nvSpPr>
      <dsp:spPr>
        <a:xfrm>
          <a:off x="0" y="0"/>
          <a:ext cx="3355763" cy="1851182"/>
        </a:xfrm>
        <a:prstGeom prst="round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de-DE" sz="3200" kern="1200" dirty="0"/>
            <a:t>Ausbildung im </a:t>
          </a:r>
          <a:r>
            <a:rPr lang="de-DE" sz="3200" u="sng" kern="1200" dirty="0"/>
            <a:t>Betrieb</a:t>
          </a:r>
        </a:p>
      </dsp:txBody>
      <dsp:txXfrm>
        <a:off x="90367" y="90367"/>
        <a:ext cx="3175029" cy="1670448"/>
      </dsp:txXfrm>
    </dsp:sp>
    <dsp:sp modelId="{AAFC44B8-2760-431B-90D2-3CC8435E6709}">
      <dsp:nvSpPr>
        <dsp:cNvPr id="0" name=""/>
        <dsp:cNvSpPr/>
      </dsp:nvSpPr>
      <dsp:spPr>
        <a:xfrm>
          <a:off x="3355763" y="2036775"/>
          <a:ext cx="5033644" cy="1851182"/>
        </a:xfrm>
        <a:prstGeom prst="rightArrow">
          <a:avLst>
            <a:gd name="adj1" fmla="val 75000"/>
            <a:gd name="adj2" fmla="val 50000"/>
          </a:avLst>
        </a:prstGeom>
        <a:solidFill>
          <a:schemeClr val="tx2">
            <a:lumMod val="60000"/>
            <a:lumOff val="4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de-DE" sz="2000" kern="1200" dirty="0"/>
            <a:t>Schulgesetze der Bundesländer</a:t>
          </a:r>
        </a:p>
        <a:p>
          <a:pPr marL="228600" lvl="1" indent="-228600" algn="l" defTabSz="889000">
            <a:lnSpc>
              <a:spcPct val="90000"/>
            </a:lnSpc>
            <a:spcBef>
              <a:spcPct val="0"/>
            </a:spcBef>
            <a:spcAft>
              <a:spcPct val="15000"/>
            </a:spcAft>
            <a:buChar char="•"/>
          </a:pPr>
          <a:r>
            <a:rPr lang="de-DE" sz="2000" kern="1200" dirty="0"/>
            <a:t>Landeseinheitliche Lehrpläne</a:t>
          </a:r>
        </a:p>
        <a:p>
          <a:pPr marL="228600" lvl="1" indent="-228600" algn="l" defTabSz="889000">
            <a:lnSpc>
              <a:spcPct val="90000"/>
            </a:lnSpc>
            <a:spcBef>
              <a:spcPct val="0"/>
            </a:spcBef>
            <a:spcAft>
              <a:spcPct val="15000"/>
            </a:spcAft>
            <a:buChar char="•"/>
          </a:pPr>
          <a:r>
            <a:rPr lang="de-DE" sz="2000" kern="1200" dirty="0"/>
            <a:t>Zuständige Stellen: Kultusministerien</a:t>
          </a:r>
        </a:p>
      </dsp:txBody>
      <dsp:txXfrm>
        <a:off x="3355763" y="2268173"/>
        <a:ext cx="4339451" cy="1388386"/>
      </dsp:txXfrm>
    </dsp:sp>
    <dsp:sp modelId="{D2387899-AC77-40F0-B085-9DD1BFBC4F6B}">
      <dsp:nvSpPr>
        <dsp:cNvPr id="0" name=""/>
        <dsp:cNvSpPr/>
      </dsp:nvSpPr>
      <dsp:spPr>
        <a:xfrm>
          <a:off x="0" y="2036775"/>
          <a:ext cx="3355763" cy="1851182"/>
        </a:xfrm>
        <a:prstGeom prst="roundRect">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de-DE" sz="3200" kern="1200" dirty="0"/>
            <a:t>Ausbildung in der </a:t>
          </a:r>
          <a:r>
            <a:rPr lang="de-DE" sz="3200" u="sng" kern="1200" dirty="0"/>
            <a:t>Berufsschule</a:t>
          </a:r>
        </a:p>
      </dsp:txBody>
      <dsp:txXfrm>
        <a:off x="90367" y="2127142"/>
        <a:ext cx="3175029" cy="167044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75E446-5281-4DC7-8C08-C5C98F69948F}">
      <dsp:nvSpPr>
        <dsp:cNvPr id="0" name=""/>
        <dsp:cNvSpPr/>
      </dsp:nvSpPr>
      <dsp:spPr>
        <a:xfrm>
          <a:off x="108983" y="637136"/>
          <a:ext cx="2213702" cy="110685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de-DE" sz="1900" b="1" kern="1200" dirty="0"/>
            <a:t>DUAL</a:t>
          </a:r>
        </a:p>
        <a:p>
          <a:pPr marL="0" lvl="0" indent="0" algn="ctr" defTabSz="844550">
            <a:lnSpc>
              <a:spcPct val="90000"/>
            </a:lnSpc>
            <a:spcBef>
              <a:spcPct val="0"/>
            </a:spcBef>
            <a:spcAft>
              <a:spcPct val="35000"/>
            </a:spcAft>
            <a:buNone/>
          </a:pPr>
          <a:r>
            <a:rPr lang="de-DE" sz="1900" kern="1200" dirty="0"/>
            <a:t>Zwei </a:t>
          </a:r>
          <a:r>
            <a:rPr lang="de-DE" sz="1900" b="1" kern="1200" dirty="0"/>
            <a:t>Lernorte</a:t>
          </a:r>
        </a:p>
      </dsp:txBody>
      <dsp:txXfrm>
        <a:off x="141402" y="669555"/>
        <a:ext cx="2148864" cy="1042013"/>
      </dsp:txXfrm>
    </dsp:sp>
    <dsp:sp modelId="{F6F24594-F1C9-4BF8-A660-ABCD7BF4A80D}">
      <dsp:nvSpPr>
        <dsp:cNvPr id="0" name=""/>
        <dsp:cNvSpPr/>
      </dsp:nvSpPr>
      <dsp:spPr>
        <a:xfrm rot="19457599">
          <a:off x="2220189" y="830506"/>
          <a:ext cx="1090473" cy="83671"/>
        </a:xfrm>
        <a:custGeom>
          <a:avLst/>
          <a:gdLst/>
          <a:ahLst/>
          <a:cxnLst/>
          <a:rect l="0" t="0" r="0" b="0"/>
          <a:pathLst>
            <a:path>
              <a:moveTo>
                <a:pt x="0" y="41835"/>
              </a:moveTo>
              <a:lnTo>
                <a:pt x="1090473" y="4183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dirty="0"/>
        </a:p>
      </dsp:txBody>
      <dsp:txXfrm>
        <a:off x="2738164" y="845080"/>
        <a:ext cx="54523" cy="54523"/>
      </dsp:txXfrm>
    </dsp:sp>
    <dsp:sp modelId="{3291A2FD-0841-4F64-BFDC-3198BFF814D3}">
      <dsp:nvSpPr>
        <dsp:cNvPr id="0" name=""/>
        <dsp:cNvSpPr/>
      </dsp:nvSpPr>
      <dsp:spPr>
        <a:xfrm>
          <a:off x="3208166" y="697"/>
          <a:ext cx="2213702" cy="1106851"/>
        </a:xfrm>
        <a:prstGeom prst="roundRect">
          <a:avLst>
            <a:gd name="adj" fmla="val 10000"/>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de-DE" sz="1900" kern="1200" dirty="0"/>
            <a:t>Praxis</a:t>
          </a:r>
        </a:p>
        <a:p>
          <a:pPr marL="0" lvl="0" indent="0" algn="ctr" defTabSz="844550">
            <a:lnSpc>
              <a:spcPct val="90000"/>
            </a:lnSpc>
            <a:spcBef>
              <a:spcPct val="0"/>
            </a:spcBef>
            <a:spcAft>
              <a:spcPct val="35000"/>
            </a:spcAft>
            <a:buNone/>
          </a:pPr>
          <a:r>
            <a:rPr lang="de-DE" sz="1900" kern="1200" dirty="0">
              <a:solidFill>
                <a:schemeClr val="accent2">
                  <a:lumMod val="50000"/>
                </a:schemeClr>
              </a:solidFill>
            </a:rPr>
            <a:t>Ausbildungsbetrieb</a:t>
          </a:r>
          <a:r>
            <a:rPr lang="de-DE" sz="1900" kern="1200" dirty="0"/>
            <a:t> </a:t>
          </a:r>
        </a:p>
      </dsp:txBody>
      <dsp:txXfrm>
        <a:off x="3240585" y="33116"/>
        <a:ext cx="2148864" cy="1042013"/>
      </dsp:txXfrm>
    </dsp:sp>
    <dsp:sp modelId="{D01C5BC1-0871-4290-B95F-F831DF22B7EB}">
      <dsp:nvSpPr>
        <dsp:cNvPr id="0" name=""/>
        <dsp:cNvSpPr/>
      </dsp:nvSpPr>
      <dsp:spPr>
        <a:xfrm rot="2142401">
          <a:off x="2220189" y="1466946"/>
          <a:ext cx="1090473" cy="83671"/>
        </a:xfrm>
        <a:custGeom>
          <a:avLst/>
          <a:gdLst/>
          <a:ahLst/>
          <a:cxnLst/>
          <a:rect l="0" t="0" r="0" b="0"/>
          <a:pathLst>
            <a:path>
              <a:moveTo>
                <a:pt x="0" y="41835"/>
              </a:moveTo>
              <a:lnTo>
                <a:pt x="1090473" y="4183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a:off x="2738164" y="1481520"/>
        <a:ext cx="54523" cy="54523"/>
      </dsp:txXfrm>
    </dsp:sp>
    <dsp:sp modelId="{23FF17B0-0F18-48A1-A8D6-E31818928C1E}">
      <dsp:nvSpPr>
        <dsp:cNvPr id="0" name=""/>
        <dsp:cNvSpPr/>
      </dsp:nvSpPr>
      <dsp:spPr>
        <a:xfrm>
          <a:off x="3208166" y="1273576"/>
          <a:ext cx="2213702" cy="1106851"/>
        </a:xfrm>
        <a:prstGeom prst="roundRect">
          <a:avLst>
            <a:gd name="adj" fmla="val 10000"/>
          </a:avLst>
        </a:prstGeom>
        <a:solidFill>
          <a:schemeClr val="accent5">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de-DE" sz="1900" kern="1200" dirty="0"/>
            <a:t>Theorie</a:t>
          </a:r>
        </a:p>
        <a:p>
          <a:pPr marL="0" lvl="0" indent="0" algn="ctr" defTabSz="844550">
            <a:lnSpc>
              <a:spcPct val="90000"/>
            </a:lnSpc>
            <a:spcBef>
              <a:spcPct val="0"/>
            </a:spcBef>
            <a:spcAft>
              <a:spcPct val="35000"/>
            </a:spcAft>
            <a:buNone/>
          </a:pPr>
          <a:r>
            <a:rPr lang="de-DE" sz="1900" kern="1200" dirty="0">
              <a:solidFill>
                <a:schemeClr val="accent2">
                  <a:lumMod val="50000"/>
                </a:schemeClr>
              </a:solidFill>
            </a:rPr>
            <a:t>Berufsschule</a:t>
          </a:r>
        </a:p>
      </dsp:txBody>
      <dsp:txXfrm>
        <a:off x="3240585" y="1305995"/>
        <a:ext cx="2148864" cy="104201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68BB17-C6F1-43BD-A0C3-A92FE6DD7BD5}">
      <dsp:nvSpPr>
        <dsp:cNvPr id="0" name=""/>
        <dsp:cNvSpPr/>
      </dsp:nvSpPr>
      <dsp:spPr>
        <a:xfrm>
          <a:off x="2531" y="0"/>
          <a:ext cx="2539969" cy="470310"/>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2682" tIns="61341" rIns="30671" bIns="61341" numCol="1" spcCol="1270" anchor="ctr" anchorCtr="0">
          <a:noAutofit/>
        </a:bodyPr>
        <a:lstStyle/>
        <a:p>
          <a:pPr marL="0" lvl="0" indent="0" algn="ctr" defTabSz="1022350">
            <a:lnSpc>
              <a:spcPct val="90000"/>
            </a:lnSpc>
            <a:spcBef>
              <a:spcPct val="0"/>
            </a:spcBef>
            <a:spcAft>
              <a:spcPct val="35000"/>
            </a:spcAft>
            <a:buNone/>
          </a:pPr>
          <a:r>
            <a:rPr lang="de-DE" sz="2300" kern="1200" dirty="0"/>
            <a:t>1 Jahr</a:t>
          </a:r>
        </a:p>
      </dsp:txBody>
      <dsp:txXfrm>
        <a:off x="2531" y="0"/>
        <a:ext cx="2422392" cy="470310"/>
      </dsp:txXfrm>
    </dsp:sp>
    <dsp:sp modelId="{7699C6D5-4AF0-4084-9800-54F5626925A2}">
      <dsp:nvSpPr>
        <dsp:cNvPr id="0" name=""/>
        <dsp:cNvSpPr/>
      </dsp:nvSpPr>
      <dsp:spPr>
        <a:xfrm>
          <a:off x="1800200" y="0"/>
          <a:ext cx="2539969" cy="470310"/>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012" tIns="61341" rIns="30671" bIns="61341" numCol="1" spcCol="1270" anchor="ctr" anchorCtr="0">
          <a:noAutofit/>
        </a:bodyPr>
        <a:lstStyle/>
        <a:p>
          <a:pPr marL="0" lvl="0" indent="0" algn="ctr" defTabSz="1022350">
            <a:lnSpc>
              <a:spcPct val="90000"/>
            </a:lnSpc>
            <a:spcBef>
              <a:spcPct val="0"/>
            </a:spcBef>
            <a:spcAft>
              <a:spcPct val="35000"/>
            </a:spcAft>
            <a:buNone/>
          </a:pPr>
          <a:r>
            <a:rPr lang="de-DE" sz="2300" kern="1200" dirty="0"/>
            <a:t>2 Jahr</a:t>
          </a:r>
        </a:p>
      </dsp:txBody>
      <dsp:txXfrm>
        <a:off x="2035355" y="0"/>
        <a:ext cx="2069659" cy="470310"/>
      </dsp:txXfrm>
    </dsp:sp>
    <dsp:sp modelId="{D39638FC-8DE1-469C-B7E8-B9DAD92DEC2D}">
      <dsp:nvSpPr>
        <dsp:cNvPr id="0" name=""/>
        <dsp:cNvSpPr/>
      </dsp:nvSpPr>
      <dsp:spPr>
        <a:xfrm>
          <a:off x="4066483" y="0"/>
          <a:ext cx="2539969" cy="470310"/>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012" tIns="61341" rIns="30671" bIns="61341" numCol="1" spcCol="1270" anchor="ctr" anchorCtr="0">
          <a:noAutofit/>
        </a:bodyPr>
        <a:lstStyle/>
        <a:p>
          <a:pPr marL="0" lvl="0" indent="0" algn="ctr" defTabSz="1022350">
            <a:lnSpc>
              <a:spcPct val="90000"/>
            </a:lnSpc>
            <a:spcBef>
              <a:spcPct val="0"/>
            </a:spcBef>
            <a:spcAft>
              <a:spcPct val="35000"/>
            </a:spcAft>
            <a:buNone/>
          </a:pPr>
          <a:r>
            <a:rPr lang="de-DE" sz="2300" kern="1200" dirty="0"/>
            <a:t>3. Jahr</a:t>
          </a:r>
        </a:p>
      </dsp:txBody>
      <dsp:txXfrm>
        <a:off x="4301638" y="0"/>
        <a:ext cx="2069659" cy="470310"/>
      </dsp:txXfrm>
    </dsp:sp>
    <dsp:sp modelId="{FD333799-F3BF-42D8-A129-78A9A5920A8D}">
      <dsp:nvSpPr>
        <dsp:cNvPr id="0" name=""/>
        <dsp:cNvSpPr/>
      </dsp:nvSpPr>
      <dsp:spPr>
        <a:xfrm>
          <a:off x="6100990" y="0"/>
          <a:ext cx="2539969" cy="470310"/>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012" tIns="61341" rIns="30671" bIns="61341" numCol="1" spcCol="1270" anchor="ctr" anchorCtr="0">
          <a:noAutofit/>
        </a:bodyPr>
        <a:lstStyle/>
        <a:p>
          <a:pPr marL="0" lvl="0" indent="0" algn="ctr" defTabSz="1022350">
            <a:lnSpc>
              <a:spcPct val="90000"/>
            </a:lnSpc>
            <a:spcBef>
              <a:spcPct val="0"/>
            </a:spcBef>
            <a:spcAft>
              <a:spcPct val="35000"/>
            </a:spcAft>
            <a:buNone/>
          </a:pPr>
          <a:r>
            <a:rPr lang="de-DE" sz="2300" kern="1200" dirty="0"/>
            <a:t>3,5 Jahr </a:t>
          </a:r>
        </a:p>
      </dsp:txBody>
      <dsp:txXfrm>
        <a:off x="6336145" y="0"/>
        <a:ext cx="2069659" cy="47031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D25D46-FA6F-49CA-9EE7-2C1AF3E52CAC}">
      <dsp:nvSpPr>
        <dsp:cNvPr id="0" name=""/>
        <dsp:cNvSpPr/>
      </dsp:nvSpPr>
      <dsp:spPr>
        <a:xfrm>
          <a:off x="3727691" y="0"/>
          <a:ext cx="1401601" cy="681223"/>
        </a:xfrm>
        <a:prstGeom prst="trapezoid">
          <a:avLst>
            <a:gd name="adj" fmla="val 102874"/>
          </a:avLst>
        </a:prstGeom>
        <a:solidFill>
          <a:schemeClr val="bg1"/>
        </a:solidFill>
        <a:ln>
          <a:solidFill>
            <a:schemeClr val="accent3">
              <a:lumMod val="75000"/>
            </a:schemeClr>
          </a:solid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de-DE" sz="1500" b="1" kern="1200" dirty="0">
              <a:solidFill>
                <a:schemeClr val="accent2">
                  <a:lumMod val="50000"/>
                </a:schemeClr>
              </a:solidFill>
            </a:rPr>
            <a:t>6….</a:t>
          </a:r>
        </a:p>
      </dsp:txBody>
      <dsp:txXfrm>
        <a:off x="3727691" y="0"/>
        <a:ext cx="1401601" cy="681223"/>
      </dsp:txXfrm>
    </dsp:sp>
    <dsp:sp modelId="{461530F8-FBA6-4DE1-A00E-C1BE6D76F9E8}">
      <dsp:nvSpPr>
        <dsp:cNvPr id="0" name=""/>
        <dsp:cNvSpPr/>
      </dsp:nvSpPr>
      <dsp:spPr>
        <a:xfrm>
          <a:off x="2845542" y="681223"/>
          <a:ext cx="3165899" cy="834422"/>
        </a:xfrm>
        <a:prstGeom prst="trapezoid">
          <a:avLst>
            <a:gd name="adj" fmla="val 102874"/>
          </a:avLst>
        </a:prstGeom>
        <a:solidFill>
          <a:schemeClr val="accent4">
            <a:lumMod val="40000"/>
            <a:lumOff val="60000"/>
          </a:schemeClr>
        </a:solidFill>
        <a:ln>
          <a:solidFill>
            <a:schemeClr val="accent4">
              <a:lumMod val="60000"/>
              <a:lumOff val="40000"/>
            </a:schemeClr>
          </a:solid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de-DE" sz="1500" b="1" kern="1200" dirty="0">
              <a:solidFill>
                <a:schemeClr val="accent2">
                  <a:lumMod val="50000"/>
                </a:schemeClr>
              </a:solidFill>
            </a:rPr>
            <a:t>5. Eigenständiges </a:t>
          </a:r>
        </a:p>
        <a:p>
          <a:pPr marL="0" lvl="0" indent="0" algn="ctr" defTabSz="666750">
            <a:lnSpc>
              <a:spcPct val="90000"/>
            </a:lnSpc>
            <a:spcBef>
              <a:spcPct val="0"/>
            </a:spcBef>
            <a:spcAft>
              <a:spcPct val="35000"/>
            </a:spcAft>
            <a:buNone/>
          </a:pPr>
          <a:r>
            <a:rPr lang="de-DE" sz="1500" b="1" kern="1200" dirty="0">
              <a:solidFill>
                <a:schemeClr val="accent2">
                  <a:lumMod val="50000"/>
                </a:schemeClr>
              </a:solidFill>
            </a:rPr>
            <a:t>und selbstbestimmtes Leben</a:t>
          </a:r>
        </a:p>
      </dsp:txBody>
      <dsp:txXfrm>
        <a:off x="3399574" y="681223"/>
        <a:ext cx="2057834" cy="834422"/>
      </dsp:txXfrm>
    </dsp:sp>
    <dsp:sp modelId="{4A4EA6D7-373B-4A3B-986E-127C56E29028}">
      <dsp:nvSpPr>
        <dsp:cNvPr id="0" name=""/>
        <dsp:cNvSpPr/>
      </dsp:nvSpPr>
      <dsp:spPr>
        <a:xfrm>
          <a:off x="2111150" y="1515645"/>
          <a:ext cx="4634682" cy="736959"/>
        </a:xfrm>
        <a:prstGeom prst="trapezoid">
          <a:avLst>
            <a:gd name="adj" fmla="val 102874"/>
          </a:avLst>
        </a:prstGeom>
        <a:solidFill>
          <a:schemeClr val="accent2">
            <a:lumMod val="40000"/>
            <a:lumOff val="6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de-DE" sz="1500" b="1" kern="1200" dirty="0">
              <a:solidFill>
                <a:schemeClr val="accent2">
                  <a:lumMod val="50000"/>
                </a:schemeClr>
              </a:solidFill>
            </a:rPr>
            <a:t>4. Weiterbildung und beruflicher Aufstieg</a:t>
          </a:r>
        </a:p>
      </dsp:txBody>
      <dsp:txXfrm>
        <a:off x="2922220" y="1515645"/>
        <a:ext cx="3012543" cy="736959"/>
      </dsp:txXfrm>
    </dsp:sp>
    <dsp:sp modelId="{75E30A2B-37CC-4F5F-9F63-47E65DBFB124}">
      <dsp:nvSpPr>
        <dsp:cNvPr id="0" name=""/>
        <dsp:cNvSpPr/>
      </dsp:nvSpPr>
      <dsp:spPr>
        <a:xfrm>
          <a:off x="1317336" y="2266238"/>
          <a:ext cx="6150960" cy="736959"/>
        </a:xfrm>
        <a:prstGeom prst="trapezoid">
          <a:avLst>
            <a:gd name="adj" fmla="val 102874"/>
          </a:avLst>
        </a:prstGeom>
        <a:solidFill>
          <a:schemeClr val="accent4">
            <a:lumMod val="60000"/>
            <a:lumOff val="4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de-DE" sz="1500" b="1" kern="1200" dirty="0">
              <a:solidFill>
                <a:schemeClr val="accent2">
                  <a:lumMod val="50000"/>
                </a:schemeClr>
              </a:solidFill>
            </a:rPr>
            <a:t>3. Sicherer Arbeitsplatz</a:t>
          </a:r>
        </a:p>
      </dsp:txBody>
      <dsp:txXfrm>
        <a:off x="2393754" y="2266238"/>
        <a:ext cx="3998124" cy="736959"/>
      </dsp:txXfrm>
    </dsp:sp>
    <dsp:sp modelId="{1108017A-0C88-4832-BB10-5628F84C4BC5}">
      <dsp:nvSpPr>
        <dsp:cNvPr id="0" name=""/>
        <dsp:cNvSpPr/>
      </dsp:nvSpPr>
      <dsp:spPr>
        <a:xfrm>
          <a:off x="784711" y="2989563"/>
          <a:ext cx="7287560" cy="578255"/>
        </a:xfrm>
        <a:prstGeom prst="trapezoid">
          <a:avLst>
            <a:gd name="adj" fmla="val 102874"/>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de-DE" sz="1500" b="1" kern="1200" dirty="0">
              <a:solidFill>
                <a:schemeClr val="accent2">
                  <a:lumMod val="50000"/>
                </a:schemeClr>
              </a:solidFill>
            </a:rPr>
            <a:t>2. Eigener Verdienst</a:t>
          </a:r>
        </a:p>
      </dsp:txBody>
      <dsp:txXfrm>
        <a:off x="2060034" y="2989563"/>
        <a:ext cx="4736914" cy="578255"/>
      </dsp:txXfrm>
    </dsp:sp>
    <dsp:sp modelId="{6C50E653-9C49-47DC-921C-C9D69ADEC30E}">
      <dsp:nvSpPr>
        <dsp:cNvPr id="0" name=""/>
        <dsp:cNvSpPr/>
      </dsp:nvSpPr>
      <dsp:spPr>
        <a:xfrm>
          <a:off x="0" y="3567818"/>
          <a:ext cx="8856984" cy="736959"/>
        </a:xfrm>
        <a:prstGeom prst="trapezoid">
          <a:avLst>
            <a:gd name="adj" fmla="val 102874"/>
          </a:avLst>
        </a:prstGeom>
        <a:solidFill>
          <a:schemeClr val="accent3">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de-DE" sz="1500" b="1" kern="1200" dirty="0">
              <a:solidFill>
                <a:schemeClr val="accent2">
                  <a:lumMod val="50000"/>
                </a:schemeClr>
              </a:solidFill>
            </a:rPr>
            <a:t>1. Berufliches Fachwissen- Praxis und Theorie</a:t>
          </a:r>
        </a:p>
      </dsp:txBody>
      <dsp:txXfrm>
        <a:off x="1549972" y="3567818"/>
        <a:ext cx="5757039" cy="73695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A6ACFA-BE23-4EDD-AC0F-D0DFDEBD73D5}">
      <dsp:nvSpPr>
        <dsp:cNvPr id="0" name=""/>
        <dsp:cNvSpPr/>
      </dsp:nvSpPr>
      <dsp:spPr>
        <a:xfrm>
          <a:off x="2777262" y="970351"/>
          <a:ext cx="3252780" cy="3200977"/>
        </a:xfrm>
        <a:prstGeom prst="ellipse">
          <a:avLst/>
        </a:prstGeom>
        <a:gradFill rotWithShape="0">
          <a:gsLst>
            <a:gs pos="0">
              <a:schemeClr val="accent2">
                <a:alpha val="50000"/>
                <a:hueOff val="0"/>
                <a:satOff val="0"/>
                <a:lumOff val="0"/>
                <a:alphaOff val="0"/>
                <a:lumMod val="110000"/>
                <a:satMod val="105000"/>
                <a:tint val="67000"/>
              </a:schemeClr>
            </a:gs>
            <a:gs pos="50000">
              <a:schemeClr val="accent2">
                <a:alpha val="50000"/>
                <a:hueOff val="0"/>
                <a:satOff val="0"/>
                <a:lumOff val="0"/>
                <a:alphaOff val="0"/>
                <a:lumMod val="105000"/>
                <a:satMod val="103000"/>
                <a:tint val="73000"/>
              </a:schemeClr>
            </a:gs>
            <a:gs pos="100000">
              <a:schemeClr val="accent2">
                <a:alpha val="5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de-DE" sz="1600" b="1" kern="1200" dirty="0"/>
            <a:t>Berufsorientierung</a:t>
          </a:r>
        </a:p>
      </dsp:txBody>
      <dsp:txXfrm>
        <a:off x="3253621" y="1439123"/>
        <a:ext cx="2300062" cy="2263433"/>
      </dsp:txXfrm>
    </dsp:sp>
    <dsp:sp modelId="{3C1E0B4F-912C-4E63-BBB5-FA8782758E0A}">
      <dsp:nvSpPr>
        <dsp:cNvPr id="0" name=""/>
        <dsp:cNvSpPr/>
      </dsp:nvSpPr>
      <dsp:spPr>
        <a:xfrm>
          <a:off x="3698647" y="27883"/>
          <a:ext cx="1410010" cy="1410010"/>
        </a:xfrm>
        <a:prstGeom prst="ellipse">
          <a:avLst/>
        </a:prstGeom>
        <a:gradFill rotWithShape="0">
          <a:gsLst>
            <a:gs pos="0">
              <a:schemeClr val="accent3">
                <a:alpha val="50000"/>
                <a:hueOff val="0"/>
                <a:satOff val="0"/>
                <a:lumOff val="0"/>
                <a:alphaOff val="0"/>
                <a:lumMod val="110000"/>
                <a:satMod val="105000"/>
                <a:tint val="67000"/>
              </a:schemeClr>
            </a:gs>
            <a:gs pos="50000">
              <a:schemeClr val="accent3">
                <a:alpha val="50000"/>
                <a:hueOff val="0"/>
                <a:satOff val="0"/>
                <a:lumOff val="0"/>
                <a:alphaOff val="0"/>
                <a:lumMod val="105000"/>
                <a:satMod val="103000"/>
                <a:tint val="73000"/>
              </a:schemeClr>
            </a:gs>
            <a:gs pos="100000">
              <a:schemeClr val="accent3">
                <a:alpha val="5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de-DE" sz="1200" kern="1200" dirty="0"/>
            <a:t>Metall</a:t>
          </a:r>
        </a:p>
      </dsp:txBody>
      <dsp:txXfrm>
        <a:off x="3905138" y="234374"/>
        <a:ext cx="997028" cy="997028"/>
      </dsp:txXfrm>
    </dsp:sp>
    <dsp:sp modelId="{276122CC-35D2-482A-ABBF-2A86C39A5BC1}">
      <dsp:nvSpPr>
        <dsp:cNvPr id="0" name=""/>
        <dsp:cNvSpPr/>
      </dsp:nvSpPr>
      <dsp:spPr>
        <a:xfrm>
          <a:off x="4857258" y="487911"/>
          <a:ext cx="1410010" cy="1410010"/>
        </a:xfrm>
        <a:prstGeom prst="ellipse">
          <a:avLst/>
        </a:prstGeom>
        <a:gradFill rotWithShape="0">
          <a:gsLst>
            <a:gs pos="0">
              <a:schemeClr val="accent4">
                <a:alpha val="50000"/>
                <a:hueOff val="0"/>
                <a:satOff val="0"/>
                <a:lumOff val="0"/>
                <a:alphaOff val="0"/>
                <a:lumMod val="110000"/>
                <a:satMod val="105000"/>
                <a:tint val="67000"/>
              </a:schemeClr>
            </a:gs>
            <a:gs pos="50000">
              <a:schemeClr val="accent4">
                <a:alpha val="50000"/>
                <a:hueOff val="0"/>
                <a:satOff val="0"/>
                <a:lumOff val="0"/>
                <a:alphaOff val="0"/>
                <a:lumMod val="105000"/>
                <a:satMod val="103000"/>
                <a:tint val="73000"/>
              </a:schemeClr>
            </a:gs>
            <a:gs pos="100000">
              <a:schemeClr val="accent4">
                <a:alpha val="5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de-DE" sz="1200" kern="1200" dirty="0"/>
            <a:t>Holz</a:t>
          </a:r>
        </a:p>
      </dsp:txBody>
      <dsp:txXfrm>
        <a:off x="5063749" y="694402"/>
        <a:ext cx="997028" cy="997028"/>
      </dsp:txXfrm>
    </dsp:sp>
    <dsp:sp modelId="{4E5B3566-DCC3-4530-91F4-50FE940BFB7B}">
      <dsp:nvSpPr>
        <dsp:cNvPr id="0" name=""/>
        <dsp:cNvSpPr/>
      </dsp:nvSpPr>
      <dsp:spPr>
        <a:xfrm>
          <a:off x="5508676" y="1546677"/>
          <a:ext cx="1410010" cy="1410010"/>
        </a:xfrm>
        <a:prstGeom prst="ellipse">
          <a:avLst/>
        </a:prstGeom>
        <a:gradFill rotWithShape="0">
          <a:gsLst>
            <a:gs pos="0">
              <a:schemeClr val="accent5">
                <a:alpha val="50000"/>
                <a:hueOff val="0"/>
                <a:satOff val="0"/>
                <a:lumOff val="0"/>
                <a:alphaOff val="0"/>
                <a:lumMod val="110000"/>
                <a:satMod val="105000"/>
                <a:tint val="67000"/>
              </a:schemeClr>
            </a:gs>
            <a:gs pos="50000">
              <a:schemeClr val="accent5">
                <a:alpha val="50000"/>
                <a:hueOff val="0"/>
                <a:satOff val="0"/>
                <a:lumOff val="0"/>
                <a:alphaOff val="0"/>
                <a:lumMod val="105000"/>
                <a:satMod val="103000"/>
                <a:tint val="73000"/>
              </a:schemeClr>
            </a:gs>
            <a:gs pos="100000">
              <a:schemeClr val="accent5">
                <a:alpha val="5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de-DE" sz="1200" kern="1200" dirty="0"/>
            <a:t>Elektro</a:t>
          </a:r>
        </a:p>
      </dsp:txBody>
      <dsp:txXfrm>
        <a:off x="5715167" y="1753168"/>
        <a:ext cx="997028" cy="997028"/>
      </dsp:txXfrm>
    </dsp:sp>
    <dsp:sp modelId="{12DD6406-C9B3-438D-868B-A4C86FEAA31E}">
      <dsp:nvSpPr>
        <dsp:cNvPr id="0" name=""/>
        <dsp:cNvSpPr/>
      </dsp:nvSpPr>
      <dsp:spPr>
        <a:xfrm>
          <a:off x="5290360" y="2784810"/>
          <a:ext cx="1410010" cy="1410010"/>
        </a:xfrm>
        <a:prstGeom prst="ellipse">
          <a:avLst/>
        </a:prstGeom>
        <a:gradFill rotWithShape="0">
          <a:gsLst>
            <a:gs pos="0">
              <a:schemeClr val="accent6">
                <a:alpha val="50000"/>
                <a:hueOff val="0"/>
                <a:satOff val="0"/>
                <a:lumOff val="0"/>
                <a:alphaOff val="0"/>
                <a:lumMod val="110000"/>
                <a:satMod val="105000"/>
                <a:tint val="67000"/>
              </a:schemeClr>
            </a:gs>
            <a:gs pos="50000">
              <a:schemeClr val="accent6">
                <a:alpha val="50000"/>
                <a:hueOff val="0"/>
                <a:satOff val="0"/>
                <a:lumOff val="0"/>
                <a:alphaOff val="0"/>
                <a:lumMod val="105000"/>
                <a:satMod val="103000"/>
                <a:tint val="73000"/>
              </a:schemeClr>
            </a:gs>
            <a:gs pos="100000">
              <a:schemeClr val="accent6">
                <a:alpha val="5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de-DE" sz="1200" kern="1200" dirty="0"/>
            <a:t>Technik / IT</a:t>
          </a:r>
        </a:p>
      </dsp:txBody>
      <dsp:txXfrm>
        <a:off x="5496851" y="2991301"/>
        <a:ext cx="997028" cy="997028"/>
      </dsp:txXfrm>
    </dsp:sp>
    <dsp:sp modelId="{3C769179-1F6D-4467-9417-11163BA89F33}">
      <dsp:nvSpPr>
        <dsp:cNvPr id="0" name=""/>
        <dsp:cNvSpPr/>
      </dsp:nvSpPr>
      <dsp:spPr>
        <a:xfrm>
          <a:off x="4327264" y="3592944"/>
          <a:ext cx="1410010" cy="1410010"/>
        </a:xfrm>
        <a:prstGeom prst="ellipse">
          <a:avLst/>
        </a:prstGeom>
        <a:gradFill rotWithShape="0">
          <a:gsLst>
            <a:gs pos="0">
              <a:schemeClr val="accent2">
                <a:alpha val="50000"/>
                <a:hueOff val="0"/>
                <a:satOff val="0"/>
                <a:lumOff val="0"/>
                <a:alphaOff val="0"/>
                <a:lumMod val="110000"/>
                <a:satMod val="105000"/>
                <a:tint val="67000"/>
              </a:schemeClr>
            </a:gs>
            <a:gs pos="50000">
              <a:schemeClr val="accent2">
                <a:alpha val="50000"/>
                <a:hueOff val="0"/>
                <a:satOff val="0"/>
                <a:lumOff val="0"/>
                <a:alphaOff val="0"/>
                <a:lumMod val="105000"/>
                <a:satMod val="103000"/>
                <a:tint val="73000"/>
              </a:schemeClr>
            </a:gs>
            <a:gs pos="100000">
              <a:schemeClr val="accent2">
                <a:alpha val="5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de-DE" sz="1200" kern="1200" dirty="0"/>
            <a:t>Baugewerbe</a:t>
          </a:r>
        </a:p>
      </dsp:txBody>
      <dsp:txXfrm>
        <a:off x="4533755" y="3799435"/>
        <a:ext cx="997028" cy="997028"/>
      </dsp:txXfrm>
    </dsp:sp>
    <dsp:sp modelId="{835676B8-65FF-45FF-A517-89E8C8E58516}">
      <dsp:nvSpPr>
        <dsp:cNvPr id="0" name=""/>
        <dsp:cNvSpPr/>
      </dsp:nvSpPr>
      <dsp:spPr>
        <a:xfrm>
          <a:off x="3070031" y="3592944"/>
          <a:ext cx="1410010" cy="1410010"/>
        </a:xfrm>
        <a:prstGeom prst="ellipse">
          <a:avLst/>
        </a:prstGeom>
        <a:gradFill rotWithShape="0">
          <a:gsLst>
            <a:gs pos="0">
              <a:schemeClr val="accent3">
                <a:alpha val="50000"/>
                <a:hueOff val="0"/>
                <a:satOff val="0"/>
                <a:lumOff val="0"/>
                <a:alphaOff val="0"/>
                <a:lumMod val="110000"/>
                <a:satMod val="105000"/>
                <a:tint val="67000"/>
              </a:schemeClr>
            </a:gs>
            <a:gs pos="50000">
              <a:schemeClr val="accent3">
                <a:alpha val="50000"/>
                <a:hueOff val="0"/>
                <a:satOff val="0"/>
                <a:lumOff val="0"/>
                <a:alphaOff val="0"/>
                <a:lumMod val="105000"/>
                <a:satMod val="103000"/>
                <a:tint val="73000"/>
              </a:schemeClr>
            </a:gs>
            <a:gs pos="100000">
              <a:schemeClr val="accent3">
                <a:alpha val="5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de-DE" sz="1200" kern="1200" dirty="0"/>
            <a:t>Produktion</a:t>
          </a:r>
        </a:p>
      </dsp:txBody>
      <dsp:txXfrm>
        <a:off x="3276522" y="3799435"/>
        <a:ext cx="997028" cy="997028"/>
      </dsp:txXfrm>
    </dsp:sp>
    <dsp:sp modelId="{0CD94B5C-9265-4E06-A0D4-62FE4319366C}">
      <dsp:nvSpPr>
        <dsp:cNvPr id="0" name=""/>
        <dsp:cNvSpPr/>
      </dsp:nvSpPr>
      <dsp:spPr>
        <a:xfrm>
          <a:off x="2106935" y="2784810"/>
          <a:ext cx="1410010" cy="1410010"/>
        </a:xfrm>
        <a:prstGeom prst="ellipse">
          <a:avLst/>
        </a:prstGeom>
        <a:gradFill rotWithShape="0">
          <a:gsLst>
            <a:gs pos="0">
              <a:schemeClr val="accent4">
                <a:alpha val="50000"/>
                <a:hueOff val="0"/>
                <a:satOff val="0"/>
                <a:lumOff val="0"/>
                <a:alphaOff val="0"/>
                <a:lumMod val="110000"/>
                <a:satMod val="105000"/>
                <a:tint val="67000"/>
              </a:schemeClr>
            </a:gs>
            <a:gs pos="50000">
              <a:schemeClr val="accent4">
                <a:alpha val="50000"/>
                <a:hueOff val="0"/>
                <a:satOff val="0"/>
                <a:lumOff val="0"/>
                <a:alphaOff val="0"/>
                <a:lumMod val="105000"/>
                <a:satMod val="103000"/>
                <a:tint val="73000"/>
              </a:schemeClr>
            </a:gs>
            <a:gs pos="100000">
              <a:schemeClr val="accent4">
                <a:alpha val="5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de-DE" sz="1200" kern="1200" dirty="0"/>
            <a:t>Gesundheit</a:t>
          </a:r>
        </a:p>
      </dsp:txBody>
      <dsp:txXfrm>
        <a:off x="2313426" y="2991301"/>
        <a:ext cx="997028" cy="997028"/>
      </dsp:txXfrm>
    </dsp:sp>
    <dsp:sp modelId="{FE4A1FB4-334A-4D7E-9760-B69BE93A1E63}">
      <dsp:nvSpPr>
        <dsp:cNvPr id="0" name=""/>
        <dsp:cNvSpPr/>
      </dsp:nvSpPr>
      <dsp:spPr>
        <a:xfrm>
          <a:off x="1861145" y="1546677"/>
          <a:ext cx="1464958" cy="1410010"/>
        </a:xfrm>
        <a:prstGeom prst="ellipse">
          <a:avLst/>
        </a:prstGeom>
        <a:gradFill rotWithShape="0">
          <a:gsLst>
            <a:gs pos="0">
              <a:schemeClr val="accent5">
                <a:alpha val="50000"/>
                <a:hueOff val="0"/>
                <a:satOff val="0"/>
                <a:lumOff val="0"/>
                <a:alphaOff val="0"/>
                <a:lumMod val="110000"/>
                <a:satMod val="105000"/>
                <a:tint val="67000"/>
              </a:schemeClr>
            </a:gs>
            <a:gs pos="50000">
              <a:schemeClr val="accent5">
                <a:alpha val="50000"/>
                <a:hueOff val="0"/>
                <a:satOff val="0"/>
                <a:lumOff val="0"/>
                <a:alphaOff val="0"/>
                <a:lumMod val="105000"/>
                <a:satMod val="103000"/>
                <a:tint val="73000"/>
              </a:schemeClr>
            </a:gs>
            <a:gs pos="100000">
              <a:schemeClr val="accent5">
                <a:alpha val="5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de-DE" sz="1200" kern="1200" dirty="0"/>
            <a:t>Kaufmännisch</a:t>
          </a:r>
        </a:p>
      </dsp:txBody>
      <dsp:txXfrm>
        <a:off x="2075683" y="1753168"/>
        <a:ext cx="1035882" cy="997028"/>
      </dsp:txXfrm>
    </dsp:sp>
    <dsp:sp modelId="{2844E65B-CC0C-4A6B-8A77-19C052FAF798}">
      <dsp:nvSpPr>
        <dsp:cNvPr id="0" name=""/>
        <dsp:cNvSpPr/>
      </dsp:nvSpPr>
      <dsp:spPr>
        <a:xfrm>
          <a:off x="2487350" y="457882"/>
          <a:ext cx="1469780" cy="1410010"/>
        </a:xfrm>
        <a:prstGeom prst="ellipse">
          <a:avLst/>
        </a:prstGeom>
        <a:gradFill rotWithShape="0">
          <a:gsLst>
            <a:gs pos="0">
              <a:schemeClr val="accent6">
                <a:alpha val="50000"/>
                <a:hueOff val="0"/>
                <a:satOff val="0"/>
                <a:lumOff val="0"/>
                <a:alphaOff val="0"/>
                <a:lumMod val="110000"/>
                <a:satMod val="105000"/>
                <a:tint val="67000"/>
              </a:schemeClr>
            </a:gs>
            <a:gs pos="50000">
              <a:schemeClr val="accent6">
                <a:alpha val="50000"/>
                <a:hueOff val="0"/>
                <a:satOff val="0"/>
                <a:lumOff val="0"/>
                <a:alphaOff val="0"/>
                <a:lumMod val="105000"/>
                <a:satMod val="103000"/>
                <a:tint val="73000"/>
              </a:schemeClr>
            </a:gs>
            <a:gs pos="100000">
              <a:schemeClr val="accent6">
                <a:alpha val="5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de-DE" sz="1200" kern="1200" dirty="0"/>
            <a:t>Dienstleistung</a:t>
          </a:r>
        </a:p>
      </dsp:txBody>
      <dsp:txXfrm>
        <a:off x="2702594" y="664373"/>
        <a:ext cx="1039292" cy="99702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53F6BE-975F-4F8F-A173-4F456C1D27F5}">
      <dsp:nvSpPr>
        <dsp:cNvPr id="0" name=""/>
        <dsp:cNvSpPr/>
      </dsp:nvSpPr>
      <dsp:spPr>
        <a:xfrm>
          <a:off x="4438766" y="0"/>
          <a:ext cx="3580978" cy="1152128"/>
        </a:xfrm>
        <a:prstGeom prst="rightArrow">
          <a:avLst>
            <a:gd name="adj1" fmla="val 75000"/>
            <a:gd name="adj2" fmla="val 50000"/>
          </a:avLst>
        </a:prstGeom>
        <a:solidFill>
          <a:schemeClr val="accent3">
            <a:lumMod val="75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350" tIns="6350" rIns="6350" bIns="6350" numCol="1" spcCol="1270" anchor="t" anchorCtr="0">
          <a:noAutofit/>
        </a:bodyPr>
        <a:lstStyle/>
        <a:p>
          <a:pPr marL="57150" lvl="1" indent="-57150" algn="ctr" defTabSz="444500">
            <a:lnSpc>
              <a:spcPct val="90000"/>
            </a:lnSpc>
            <a:spcBef>
              <a:spcPct val="0"/>
            </a:spcBef>
            <a:spcAft>
              <a:spcPct val="15000"/>
            </a:spcAft>
            <a:buChar char="•"/>
          </a:pPr>
          <a:r>
            <a:rPr lang="de-DE" sz="1000" b="1" kern="1200" dirty="0"/>
            <a:t>Fachrichtung</a:t>
          </a:r>
        </a:p>
        <a:p>
          <a:pPr marL="57150" lvl="1" indent="-57150" algn="l" defTabSz="444500">
            <a:lnSpc>
              <a:spcPct val="90000"/>
            </a:lnSpc>
            <a:spcBef>
              <a:spcPct val="0"/>
            </a:spcBef>
            <a:spcAft>
              <a:spcPct val="15000"/>
            </a:spcAft>
            <a:buChar char="•"/>
          </a:pPr>
          <a:r>
            <a:rPr lang="de-DE" sz="1000" kern="1200" dirty="0"/>
            <a:t>Anwendungsentwicklung</a:t>
          </a:r>
        </a:p>
        <a:p>
          <a:pPr marL="57150" lvl="1" indent="-57150" algn="l" defTabSz="444500">
            <a:lnSpc>
              <a:spcPct val="90000"/>
            </a:lnSpc>
            <a:spcBef>
              <a:spcPct val="0"/>
            </a:spcBef>
            <a:spcAft>
              <a:spcPct val="15000"/>
            </a:spcAft>
            <a:buChar char="•"/>
          </a:pPr>
          <a:r>
            <a:rPr lang="de-DE" sz="1000" kern="1200" dirty="0"/>
            <a:t>Systemintegration</a:t>
          </a:r>
        </a:p>
        <a:p>
          <a:pPr marL="57150" lvl="1" indent="-57150" algn="l" defTabSz="444500">
            <a:lnSpc>
              <a:spcPct val="90000"/>
            </a:lnSpc>
            <a:spcBef>
              <a:spcPct val="0"/>
            </a:spcBef>
            <a:spcAft>
              <a:spcPct val="15000"/>
            </a:spcAft>
            <a:buChar char="•"/>
          </a:pPr>
          <a:r>
            <a:rPr lang="de-DE" sz="1000" kern="1200" dirty="0"/>
            <a:t>Digitale Vernetzung</a:t>
          </a:r>
        </a:p>
        <a:p>
          <a:pPr marL="57150" lvl="1" indent="-57150" algn="l" defTabSz="444500">
            <a:lnSpc>
              <a:spcPct val="90000"/>
            </a:lnSpc>
            <a:spcBef>
              <a:spcPct val="0"/>
            </a:spcBef>
            <a:spcAft>
              <a:spcPct val="15000"/>
            </a:spcAft>
            <a:buChar char="•"/>
          </a:pPr>
          <a:r>
            <a:rPr lang="de-DE" sz="1000" kern="1200" dirty="0"/>
            <a:t>Daten- und </a:t>
          </a:r>
          <a:r>
            <a:rPr lang="de-DE" sz="1000" kern="1200" dirty="0" err="1"/>
            <a:t>Prozessananalyse</a:t>
          </a:r>
          <a:endParaRPr lang="de-DE" sz="1000" kern="1200" dirty="0"/>
        </a:p>
      </dsp:txBody>
      <dsp:txXfrm>
        <a:off x="4438766" y="144016"/>
        <a:ext cx="3148930" cy="864096"/>
      </dsp:txXfrm>
    </dsp:sp>
    <dsp:sp modelId="{01DE76DF-48BF-4364-8BB4-6C5861439897}">
      <dsp:nvSpPr>
        <dsp:cNvPr id="0" name=""/>
        <dsp:cNvSpPr/>
      </dsp:nvSpPr>
      <dsp:spPr>
        <a:xfrm>
          <a:off x="644" y="0"/>
          <a:ext cx="4438121" cy="115212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de-DE" sz="2800" kern="1200" dirty="0"/>
            <a:t>Grund- und Fachausbildung </a:t>
          </a:r>
        </a:p>
      </dsp:txBody>
      <dsp:txXfrm>
        <a:off x="56886" y="56242"/>
        <a:ext cx="4325637" cy="103964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5A5A09-9861-4CF2-AAD1-D1E21A0BEDC5}">
      <dsp:nvSpPr>
        <dsp:cNvPr id="0" name=""/>
        <dsp:cNvSpPr/>
      </dsp:nvSpPr>
      <dsp:spPr>
        <a:xfrm>
          <a:off x="5343841" y="0"/>
          <a:ext cx="2674983" cy="1008112"/>
        </a:xfrm>
        <a:prstGeom prst="rightArrow">
          <a:avLst>
            <a:gd name="adj1" fmla="val 75000"/>
            <a:gd name="adj2" fmla="val 50000"/>
          </a:avLst>
        </a:prstGeom>
        <a:solidFill>
          <a:schemeClr val="accent4">
            <a:lumMod val="75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t" anchorCtr="0">
          <a:noAutofit/>
        </a:bodyPr>
        <a:lstStyle/>
        <a:p>
          <a:pPr marL="228600" lvl="1" indent="-228600" algn="l" defTabSz="977900">
            <a:lnSpc>
              <a:spcPct val="90000"/>
            </a:lnSpc>
            <a:spcBef>
              <a:spcPct val="0"/>
            </a:spcBef>
            <a:spcAft>
              <a:spcPct val="15000"/>
            </a:spcAft>
            <a:buChar char="•"/>
          </a:pPr>
          <a:r>
            <a:rPr lang="de-DE" sz="2200" kern="1200" dirty="0"/>
            <a:t>Kaufmann/-frau im Einzelhandel</a:t>
          </a:r>
        </a:p>
      </dsp:txBody>
      <dsp:txXfrm>
        <a:off x="5343841" y="126014"/>
        <a:ext cx="2296941" cy="756084"/>
      </dsp:txXfrm>
    </dsp:sp>
    <dsp:sp modelId="{92324BC3-6584-442F-91F4-3291449EA6FD}">
      <dsp:nvSpPr>
        <dsp:cNvPr id="0" name=""/>
        <dsp:cNvSpPr/>
      </dsp:nvSpPr>
      <dsp:spPr>
        <a:xfrm>
          <a:off x="4557" y="0"/>
          <a:ext cx="5339283" cy="100811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91440" rIns="182880" bIns="91440" numCol="1" spcCol="1270" anchor="ctr" anchorCtr="0">
          <a:noAutofit/>
        </a:bodyPr>
        <a:lstStyle/>
        <a:p>
          <a:pPr marL="0" lvl="0" indent="0" algn="ctr" defTabSz="2133600">
            <a:lnSpc>
              <a:spcPct val="90000"/>
            </a:lnSpc>
            <a:spcBef>
              <a:spcPct val="0"/>
            </a:spcBef>
            <a:spcAft>
              <a:spcPct val="35000"/>
            </a:spcAft>
            <a:buNone/>
          </a:pPr>
          <a:r>
            <a:rPr lang="de-DE" sz="4800" kern="1200" dirty="0"/>
            <a:t>Verkäufer*in</a:t>
          </a:r>
        </a:p>
      </dsp:txBody>
      <dsp:txXfrm>
        <a:off x="53769" y="49212"/>
        <a:ext cx="5240859" cy="90968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D092D0-9FDE-4854-BD99-4FF8BA1F2425}">
      <dsp:nvSpPr>
        <dsp:cNvPr id="0" name=""/>
        <dsp:cNvSpPr/>
      </dsp:nvSpPr>
      <dsp:spPr>
        <a:xfrm>
          <a:off x="6209079" y="0"/>
          <a:ext cx="2823372" cy="1008112"/>
        </a:xfrm>
        <a:prstGeom prst="rightArrow">
          <a:avLst>
            <a:gd name="adj1" fmla="val 75000"/>
            <a:gd name="adj2" fmla="val 50000"/>
          </a:avLst>
        </a:prstGeom>
        <a:solidFill>
          <a:schemeClr val="accent4">
            <a:lumMod val="75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Char char="•"/>
          </a:pPr>
          <a:r>
            <a:rPr lang="de-DE" sz="2400" kern="1200" dirty="0"/>
            <a:t>Fachkraft für Lagerlogistik </a:t>
          </a:r>
        </a:p>
      </dsp:txBody>
      <dsp:txXfrm>
        <a:off x="6209079" y="126014"/>
        <a:ext cx="2445330" cy="756084"/>
      </dsp:txXfrm>
    </dsp:sp>
    <dsp:sp modelId="{DB47B6B4-18BD-4CBB-AC84-5C76454D9839}">
      <dsp:nvSpPr>
        <dsp:cNvPr id="0" name=""/>
        <dsp:cNvSpPr/>
      </dsp:nvSpPr>
      <dsp:spPr>
        <a:xfrm>
          <a:off x="5028" y="0"/>
          <a:ext cx="6204051" cy="100811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91440" rIns="182880" bIns="91440" numCol="1" spcCol="1270" anchor="ctr" anchorCtr="0">
          <a:noAutofit/>
        </a:bodyPr>
        <a:lstStyle/>
        <a:p>
          <a:pPr marL="0" lvl="0" indent="0" algn="ctr" defTabSz="2133600">
            <a:lnSpc>
              <a:spcPct val="90000"/>
            </a:lnSpc>
            <a:spcBef>
              <a:spcPct val="0"/>
            </a:spcBef>
            <a:spcAft>
              <a:spcPct val="35000"/>
            </a:spcAft>
            <a:buNone/>
          </a:pPr>
          <a:r>
            <a:rPr lang="de-DE" sz="4800" kern="1200" dirty="0"/>
            <a:t>Fachlagerist*in</a:t>
          </a:r>
        </a:p>
      </dsp:txBody>
      <dsp:txXfrm>
        <a:off x="54240" y="49212"/>
        <a:ext cx="6105627" cy="90968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2" y="1"/>
            <a:ext cx="2985558" cy="501095"/>
          </a:xfrm>
          <a:prstGeom prst="rect">
            <a:avLst/>
          </a:prstGeom>
        </p:spPr>
        <p:txBody>
          <a:bodyPr vert="horz" lIns="96613" tIns="48306" rIns="96613" bIns="48306" rtlCol="0"/>
          <a:lstStyle>
            <a:lvl1pPr algn="l">
              <a:defRPr sz="1300"/>
            </a:lvl1pPr>
          </a:lstStyle>
          <a:p>
            <a:pPr rtl="0"/>
            <a:endParaRPr lang="de-DE" dirty="0"/>
          </a:p>
        </p:txBody>
      </p:sp>
      <p:sp>
        <p:nvSpPr>
          <p:cNvPr id="3" name="Datumsplatzhalter 2"/>
          <p:cNvSpPr>
            <a:spLocks noGrp="1"/>
          </p:cNvSpPr>
          <p:nvPr>
            <p:ph type="dt" sz="quarter" idx="1"/>
          </p:nvPr>
        </p:nvSpPr>
        <p:spPr>
          <a:xfrm>
            <a:off x="3902597" y="1"/>
            <a:ext cx="2985558" cy="501095"/>
          </a:xfrm>
          <a:prstGeom prst="rect">
            <a:avLst/>
          </a:prstGeom>
        </p:spPr>
        <p:txBody>
          <a:bodyPr vert="horz" lIns="96613" tIns="48306" rIns="96613" bIns="48306" rtlCol="0"/>
          <a:lstStyle>
            <a:lvl1pPr algn="r">
              <a:defRPr sz="1300"/>
            </a:lvl1pPr>
          </a:lstStyle>
          <a:p>
            <a:pPr rtl="0"/>
            <a:fld id="{60DD6774-CEAF-48E4-A5C8-52E9FD93D062}" type="datetime1">
              <a:rPr lang="de-DE" smtClean="0"/>
              <a:t>30.06.2023</a:t>
            </a:fld>
            <a:endParaRPr lang="de-DE" dirty="0"/>
          </a:p>
        </p:txBody>
      </p:sp>
      <p:sp>
        <p:nvSpPr>
          <p:cNvPr id="4" name="Fußzeilenplatzhalter 3"/>
          <p:cNvSpPr>
            <a:spLocks noGrp="1"/>
          </p:cNvSpPr>
          <p:nvPr>
            <p:ph type="ftr" sz="quarter" idx="2"/>
          </p:nvPr>
        </p:nvSpPr>
        <p:spPr>
          <a:xfrm>
            <a:off x="2" y="9519054"/>
            <a:ext cx="2985558" cy="501095"/>
          </a:xfrm>
          <a:prstGeom prst="rect">
            <a:avLst/>
          </a:prstGeom>
        </p:spPr>
        <p:txBody>
          <a:bodyPr vert="horz" lIns="96613" tIns="48306" rIns="96613" bIns="48306" rtlCol="0" anchor="b"/>
          <a:lstStyle>
            <a:lvl1pPr algn="l">
              <a:defRPr sz="1300"/>
            </a:lvl1pPr>
          </a:lstStyle>
          <a:p>
            <a:pPr rtl="0"/>
            <a:endParaRPr lang="de-DE" dirty="0"/>
          </a:p>
        </p:txBody>
      </p:sp>
      <p:sp>
        <p:nvSpPr>
          <p:cNvPr id="5" name="Foliennummernplatzhalter 4"/>
          <p:cNvSpPr>
            <a:spLocks noGrp="1"/>
          </p:cNvSpPr>
          <p:nvPr>
            <p:ph type="sldNum" sz="quarter" idx="3"/>
          </p:nvPr>
        </p:nvSpPr>
        <p:spPr>
          <a:xfrm>
            <a:off x="3902597" y="9519054"/>
            <a:ext cx="2985558" cy="501095"/>
          </a:xfrm>
          <a:prstGeom prst="rect">
            <a:avLst/>
          </a:prstGeom>
        </p:spPr>
        <p:txBody>
          <a:bodyPr vert="horz" lIns="96613" tIns="48306" rIns="96613" bIns="48306" rtlCol="0" anchor="b"/>
          <a:lstStyle>
            <a:lvl1pPr algn="r">
              <a:defRPr sz="1300"/>
            </a:lvl1pPr>
          </a:lstStyle>
          <a:p>
            <a:pPr rtl="0"/>
            <a:fld id="{04360E59-1627-4404-ACC5-51C744AB0F27}" type="slidenum">
              <a:rPr lang="de-DE" smtClean="0"/>
              <a:t>‹Nr.›</a:t>
            </a:fld>
            <a:endParaRPr lang="de-DE" dirty="0"/>
          </a:p>
        </p:txBody>
      </p:sp>
    </p:spTree>
    <p:extLst>
      <p:ext uri="{BB962C8B-B14F-4D97-AF65-F5344CB8AC3E}">
        <p14:creationId xmlns:p14="http://schemas.microsoft.com/office/powerpoint/2010/main" val="51622542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2" y="1"/>
            <a:ext cx="2985558" cy="501095"/>
          </a:xfrm>
          <a:prstGeom prst="rect">
            <a:avLst/>
          </a:prstGeom>
        </p:spPr>
        <p:txBody>
          <a:bodyPr vert="horz" lIns="96613" tIns="48306" rIns="96613" bIns="48306" rtlCol="0"/>
          <a:lstStyle>
            <a:lvl1pPr algn="l">
              <a:defRPr sz="1300">
                <a:solidFill>
                  <a:schemeClr val="tx1"/>
                </a:solidFill>
              </a:defRPr>
            </a:lvl1pPr>
          </a:lstStyle>
          <a:p>
            <a:pPr rtl="0"/>
            <a:endParaRPr lang="de-DE" dirty="0"/>
          </a:p>
        </p:txBody>
      </p:sp>
      <p:sp>
        <p:nvSpPr>
          <p:cNvPr id="3" name="Datumsplatzhalter 2"/>
          <p:cNvSpPr>
            <a:spLocks noGrp="1"/>
          </p:cNvSpPr>
          <p:nvPr>
            <p:ph type="dt" idx="1"/>
          </p:nvPr>
        </p:nvSpPr>
        <p:spPr>
          <a:xfrm>
            <a:off x="3902597" y="1"/>
            <a:ext cx="2985558" cy="501095"/>
          </a:xfrm>
          <a:prstGeom prst="rect">
            <a:avLst/>
          </a:prstGeom>
        </p:spPr>
        <p:txBody>
          <a:bodyPr vert="horz" lIns="96613" tIns="48306" rIns="96613" bIns="48306" rtlCol="0"/>
          <a:lstStyle>
            <a:lvl1pPr algn="r">
              <a:defRPr sz="1300">
                <a:solidFill>
                  <a:schemeClr val="tx1"/>
                </a:solidFill>
              </a:defRPr>
            </a:lvl1pPr>
          </a:lstStyle>
          <a:p>
            <a:pPr rtl="0"/>
            <a:fld id="{B854CD51-C2EF-42C8-A86D-CF8C16A6F6DD}" type="datetime1">
              <a:rPr lang="de-DE" smtClean="0"/>
              <a:t>30.06.2023</a:t>
            </a:fld>
            <a:endParaRPr lang="de-DE" dirty="0"/>
          </a:p>
        </p:txBody>
      </p:sp>
      <p:sp>
        <p:nvSpPr>
          <p:cNvPr id="4" name="Folienbildplatzhalter 3"/>
          <p:cNvSpPr>
            <a:spLocks noGrp="1" noRot="1" noChangeAspect="1"/>
          </p:cNvSpPr>
          <p:nvPr>
            <p:ph type="sldImg" idx="2"/>
          </p:nvPr>
        </p:nvSpPr>
        <p:spPr>
          <a:xfrm>
            <a:off x="104775" y="750888"/>
            <a:ext cx="6680200" cy="3759200"/>
          </a:xfrm>
          <a:prstGeom prst="rect">
            <a:avLst/>
          </a:prstGeom>
          <a:noFill/>
          <a:ln w="12700">
            <a:solidFill>
              <a:prstClr val="black"/>
            </a:solidFill>
          </a:ln>
        </p:spPr>
        <p:txBody>
          <a:bodyPr vert="horz" lIns="96613" tIns="48306" rIns="96613" bIns="48306" rtlCol="0" anchor="ctr"/>
          <a:lstStyle/>
          <a:p>
            <a:pPr rtl="0"/>
            <a:endParaRPr lang="de-DE" dirty="0"/>
          </a:p>
        </p:txBody>
      </p:sp>
      <p:sp>
        <p:nvSpPr>
          <p:cNvPr id="5" name="Notizenplatzhalter 4"/>
          <p:cNvSpPr>
            <a:spLocks noGrp="1"/>
          </p:cNvSpPr>
          <p:nvPr>
            <p:ph type="body" sz="quarter" idx="3"/>
          </p:nvPr>
        </p:nvSpPr>
        <p:spPr>
          <a:xfrm>
            <a:off x="688976" y="4760399"/>
            <a:ext cx="5511800" cy="4509850"/>
          </a:xfrm>
          <a:prstGeom prst="rect">
            <a:avLst/>
          </a:prstGeom>
        </p:spPr>
        <p:txBody>
          <a:bodyPr vert="horz" lIns="96613" tIns="48306" rIns="96613" bIns="48306" rtlCol="0"/>
          <a:lstStyle/>
          <a:p>
            <a:pPr lvl="0" rtl="0"/>
            <a:r>
              <a:rPr lang="de-DE" dirty="0"/>
              <a:t>Formatvorlagen des Textmasters bearbeiten</a:t>
            </a:r>
          </a:p>
          <a:p>
            <a:pPr lvl="1" rtl="0"/>
            <a:r>
              <a:rPr lang="de-DE" dirty="0"/>
              <a:t>Zweite Ebene</a:t>
            </a:r>
          </a:p>
          <a:p>
            <a:pPr lvl="2" rtl="0"/>
            <a:r>
              <a:rPr lang="de-DE" dirty="0"/>
              <a:t>Dritte Ebene</a:t>
            </a:r>
          </a:p>
          <a:p>
            <a:pPr lvl="3" rtl="0"/>
            <a:r>
              <a:rPr lang="de-DE" dirty="0"/>
              <a:t>Vierte Ebene</a:t>
            </a:r>
          </a:p>
          <a:p>
            <a:pPr lvl="4" rtl="0"/>
            <a:r>
              <a:rPr lang="de-DE" dirty="0"/>
              <a:t>Fünfte Ebene</a:t>
            </a:r>
          </a:p>
        </p:txBody>
      </p:sp>
      <p:sp>
        <p:nvSpPr>
          <p:cNvPr id="6" name="Fußzeilenplatzhalter 5"/>
          <p:cNvSpPr>
            <a:spLocks noGrp="1"/>
          </p:cNvSpPr>
          <p:nvPr>
            <p:ph type="ftr" sz="quarter" idx="4"/>
          </p:nvPr>
        </p:nvSpPr>
        <p:spPr>
          <a:xfrm>
            <a:off x="2" y="9519054"/>
            <a:ext cx="2985558" cy="501095"/>
          </a:xfrm>
          <a:prstGeom prst="rect">
            <a:avLst/>
          </a:prstGeom>
        </p:spPr>
        <p:txBody>
          <a:bodyPr vert="horz" lIns="96613" tIns="48306" rIns="96613" bIns="48306" rtlCol="0" anchor="b"/>
          <a:lstStyle>
            <a:lvl1pPr algn="l">
              <a:defRPr sz="1300">
                <a:solidFill>
                  <a:schemeClr val="tx1"/>
                </a:solidFill>
              </a:defRPr>
            </a:lvl1pPr>
          </a:lstStyle>
          <a:p>
            <a:pPr rtl="0"/>
            <a:endParaRPr lang="de-DE" dirty="0"/>
          </a:p>
        </p:txBody>
      </p:sp>
      <p:sp>
        <p:nvSpPr>
          <p:cNvPr id="7" name="Foliennummernplatzhalter 6"/>
          <p:cNvSpPr>
            <a:spLocks noGrp="1"/>
          </p:cNvSpPr>
          <p:nvPr>
            <p:ph type="sldNum" sz="quarter" idx="5"/>
          </p:nvPr>
        </p:nvSpPr>
        <p:spPr>
          <a:xfrm>
            <a:off x="3902597" y="9519054"/>
            <a:ext cx="2985558" cy="501095"/>
          </a:xfrm>
          <a:prstGeom prst="rect">
            <a:avLst/>
          </a:prstGeom>
        </p:spPr>
        <p:txBody>
          <a:bodyPr vert="horz" lIns="96613" tIns="48306" rIns="96613" bIns="48306" rtlCol="0" anchor="b"/>
          <a:lstStyle>
            <a:lvl1pPr algn="r">
              <a:defRPr sz="1300">
                <a:solidFill>
                  <a:schemeClr val="tx1"/>
                </a:solidFill>
              </a:defRPr>
            </a:lvl1pPr>
          </a:lstStyle>
          <a:p>
            <a:pPr rtl="0"/>
            <a:fld id="{841221E5-7225-48EB-A4EE-420E7BFCF705}" type="slidenum">
              <a:rPr lang="de-DE" smtClean="0"/>
              <a:pPr/>
              <a:t>‹Nr.›</a:t>
            </a:fld>
            <a:endParaRPr lang="de-DE" dirty="0"/>
          </a:p>
        </p:txBody>
      </p:sp>
    </p:spTree>
    <p:extLst>
      <p:ext uri="{BB962C8B-B14F-4D97-AF65-F5344CB8AC3E}">
        <p14:creationId xmlns:p14="http://schemas.microsoft.com/office/powerpoint/2010/main" val="155666991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200" kern="1200">
        <a:solidFill>
          <a:schemeClr val="tx2"/>
        </a:solidFill>
        <a:latin typeface="+mn-lt"/>
        <a:ea typeface="+mn-ea"/>
        <a:cs typeface="+mn-cs"/>
      </a:defRPr>
    </a:lvl2pPr>
    <a:lvl3pPr marL="914400" algn="l" defTabSz="914400" rtl="0" eaLnBrk="1" latinLnBrk="0" hangingPunct="1">
      <a:defRPr sz="1200" kern="1200">
        <a:solidFill>
          <a:schemeClr val="tx2"/>
        </a:solidFill>
        <a:latin typeface="+mn-lt"/>
        <a:ea typeface="+mn-ea"/>
        <a:cs typeface="+mn-cs"/>
      </a:defRPr>
    </a:lvl3pPr>
    <a:lvl4pPr marL="1371600" algn="l" defTabSz="914400" rtl="0" eaLnBrk="1" latinLnBrk="0" hangingPunct="1">
      <a:defRPr sz="1200" kern="1200">
        <a:solidFill>
          <a:schemeClr val="tx2"/>
        </a:solidFill>
        <a:latin typeface="+mn-lt"/>
        <a:ea typeface="+mn-ea"/>
        <a:cs typeface="+mn-cs"/>
      </a:defRPr>
    </a:lvl4pPr>
    <a:lvl5pPr marL="1828800" algn="l" defTabSz="914400" rtl="0" eaLnBrk="1" latinLnBrk="0" hangingPunct="1">
      <a:defRPr sz="1200" kern="1200">
        <a:solidFill>
          <a:schemeClr val="tx2"/>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8" Type="http://schemas.openxmlformats.org/officeDocument/2006/relationships/hyperlink" Target="https://www.ihk-muenchen.de/de/Aus-und-Weiterbildung/Ausbildung/Ausbildungsberufe/Kaufm%C3%A4nnische-Berufe/Fachpraktiker-in-f%C3%BCr-B%C3%BCrokommunikation/" TargetMode="External"/><Relationship Id="rId13" Type="http://schemas.openxmlformats.org/officeDocument/2006/relationships/hyperlink" Target="https://www.ihk-muenchen.de/de/Aus-und-Weiterbildung/Ausbildung/Ausbildungsberufe/Kaufm%C3%A4nnische-Berufe/Kaufmann-frau-f%C3%BCr-B%C3%BCromanagement/" TargetMode="External"/><Relationship Id="rId18" Type="http://schemas.openxmlformats.org/officeDocument/2006/relationships/hyperlink" Target="https://www.ihk-muenchen.de/de/Aus-und-Weiterbildung/Ausbildung/Ausbildungsberufe/Kaufm%C3%A4nnische-Berufe/Kaufmann-frau-f%C3%BCr-Kurier-Express-und-Postdienstleistungen/" TargetMode="External"/><Relationship Id="rId26" Type="http://schemas.openxmlformats.org/officeDocument/2006/relationships/hyperlink" Target="https://www.ihk-muenchen.de/de/Aus-und-Weiterbildung/Ausbildung/Ausbildungsberufe/Kaufm%C3%A4nnische-Berufe/Tourismuskaufmann-frau/" TargetMode="External"/><Relationship Id="rId3" Type="http://schemas.openxmlformats.org/officeDocument/2006/relationships/hyperlink" Target="https://www.ihk-muenchen.de/de/Aus-und-Weiterbildung/Ausbildung/Ausbildungsberufe/Kaufm%C3%A4nnische-Berufe/Automobilkaufmann-frau/" TargetMode="External"/><Relationship Id="rId21" Type="http://schemas.openxmlformats.org/officeDocument/2006/relationships/hyperlink" Target="https://www.ihk-muenchen.de/de/Aus-und-Weiterbildung/Ausbildung/Ausbildungsberufe/Kaufm%C3%A4nnische-Berufe/Kaufmann-frau-f%C3%BCr-Versicherungen-und-Finanzanlagen/" TargetMode="External"/><Relationship Id="rId7" Type="http://schemas.openxmlformats.org/officeDocument/2006/relationships/hyperlink" Target="https://www.ihk-muenchen.de/de/Aus-und-Weiterbildung/Ausbildung/Ausbildungsberufe/Kaufm%C3%A4nnische-Berufe/Fachkraft-f%C3%BCr-Kurier-Express-und-Postdienstleistungen/" TargetMode="External"/><Relationship Id="rId12" Type="http://schemas.openxmlformats.org/officeDocument/2006/relationships/hyperlink" Target="https://www.ihk-muenchen.de/de/Aus-und-Weiterbildung/Ausbildung/Ausbildungsberufe/Kaufm%C3%A4nnische-Berufe/Investmentfondskaufmann-frau/" TargetMode="External"/><Relationship Id="rId17" Type="http://schemas.openxmlformats.org/officeDocument/2006/relationships/hyperlink" Target="https://www.ihk-muenchen.de/de/Aus-und-Weiterbildung/Ausbildung/Ausbildungsberufe/Kaufm%C3%A4nnische-Berufe/Kaufmann-frau-f%C3%BCr-Gro%C3%9F-und-Au%C3%9Fenhandelsmanagement/" TargetMode="External"/><Relationship Id="rId25" Type="http://schemas.openxmlformats.org/officeDocument/2006/relationships/hyperlink" Target="https://www.ihk-muenchen.de/de/Aus-und-Weiterbildung/Ausbildung/Ausbildungsberufe/Kaufm%C3%A4nnische-Berufe/Servicekaufmann-Servicekauffrau-im-Luftverkehr/" TargetMode="External"/><Relationship Id="rId2" Type="http://schemas.openxmlformats.org/officeDocument/2006/relationships/slide" Target="../slides/slide14.xml"/><Relationship Id="rId16" Type="http://schemas.openxmlformats.org/officeDocument/2006/relationships/hyperlink" Target="https://www.ihk-muenchen.de/de/Aus-und-Weiterbildung/Ausbildung/Ausbildungsberufe/Kaufm%C3%A4nnische-Berufe/Kaufmann-frau-im-Gesundheitswesen/" TargetMode="External"/><Relationship Id="rId20" Type="http://schemas.openxmlformats.org/officeDocument/2006/relationships/hyperlink" Target="https://www.ihk-muenchen.de/de/Aus-und-Weiterbildung/Ausbildung/Ausbildungsberufe/Kaufm%C3%A4nnische-Berufe/Kaufmann-frau-f%C3%BCr-Tourismus-und-Freizeit/" TargetMode="External"/><Relationship Id="rId1" Type="http://schemas.openxmlformats.org/officeDocument/2006/relationships/notesMaster" Target="../notesMasters/notesMaster1.xml"/><Relationship Id="rId6" Type="http://schemas.openxmlformats.org/officeDocument/2006/relationships/hyperlink" Target="https://www.ihk-muenchen.de/de/Aus-und-Weiterbildung/Ausbildung/Ausbildungsberufe/Kaufm%C3%A4nnische-Berufe/Drogist-in/" TargetMode="External"/><Relationship Id="rId11" Type="http://schemas.openxmlformats.org/officeDocument/2006/relationships/hyperlink" Target="https://www.ihk-muenchen.de/de/Aus-und-Weiterbildung/Ausbildung/Ausbildungsberufe/Kaufm%C3%A4nnische-Berufe/Industriekaufmann-frau/" TargetMode="External"/><Relationship Id="rId24" Type="http://schemas.openxmlformats.org/officeDocument/2006/relationships/hyperlink" Target="https://www.ihk-muenchen.de/de/Aus-und-Weiterbildung/Ausbildung/Ausbildungsberufe/Kaufm%C3%A4nnische-Berufe/Personaldienstleistungskaufmann-frau/" TargetMode="External"/><Relationship Id="rId5" Type="http://schemas.openxmlformats.org/officeDocument/2006/relationships/hyperlink" Target="https://www.ihk-muenchen.de/de/Aus-und-Weiterbildung/Ausbildung/Ausbildungsberufe/Kaufm%C3%A4nnische-Berufe/Buchh%C3%A4ndler-in/" TargetMode="External"/><Relationship Id="rId15" Type="http://schemas.openxmlformats.org/officeDocument/2006/relationships/hyperlink" Target="https://www.ihk-muenchen.de/de/Aus-und-Weiterbildung/Ausbildung/Ausbildungsberufe/Kaufm%C3%A4nnische-Berufe/Kaufmann-frau-im-Einzelhandel/" TargetMode="External"/><Relationship Id="rId23" Type="http://schemas.openxmlformats.org/officeDocument/2006/relationships/hyperlink" Target="https://www.ihk-muenchen.de/de/Aus-und-Weiterbildung/Ausbildung/Ausbildungsberufe/Kaufm%C3%A4nnische-Berufe/Medienkaufmann-frau-Digital-und-Print/" TargetMode="External"/><Relationship Id="rId10" Type="http://schemas.openxmlformats.org/officeDocument/2006/relationships/hyperlink" Target="https://www.ihk-muenchen.de/de/Aus-und-Weiterbildung/Ausbildung/Ausbildungsberufe/Kaufm%C3%A4nnische-Berufe/Immobilienkaufmann-frau/" TargetMode="External"/><Relationship Id="rId19" Type="http://schemas.openxmlformats.org/officeDocument/2006/relationships/hyperlink" Target="https://www.ihk-muenchen.de/de/Aus-und-Weiterbildung/Ausbildung/Ausbildungsberufe/Kaufm%C3%A4nnische-Berufe/Kaufmann-frau-f%C3%BCr-Spedition-und-Logistikdienstleistung/" TargetMode="External"/><Relationship Id="rId4" Type="http://schemas.openxmlformats.org/officeDocument/2006/relationships/hyperlink" Target="https://www.ihk-muenchen.de/de/Aus-und-Weiterbildung/Ausbildung/Ausbildungsberufe/Kaufm%C3%A4nnische-Berufe/Bankkaufmann-frau/" TargetMode="External"/><Relationship Id="rId9" Type="http://schemas.openxmlformats.org/officeDocument/2006/relationships/hyperlink" Target="https://www.ihk-muenchen.de/de/Aus-und-Weiterbildung/Ausbildung/Ausbildungsberufe/Kaufm%C3%A4nnische-Berufe/Fotomedienfachmann-frau/" TargetMode="External"/><Relationship Id="rId14" Type="http://schemas.openxmlformats.org/officeDocument/2006/relationships/hyperlink" Target="https://www.ihk-muenchen.de/de/Aus-und-Weiterbildung/Ausbildung/Ausbildungsberufe/Kaufm%C3%A4nnische-Berufe/Kaufmann-Kauffrau-im-E-Commerce/" TargetMode="External"/><Relationship Id="rId22" Type="http://schemas.openxmlformats.org/officeDocument/2006/relationships/hyperlink" Target="https://www.ihk-muenchen.de/de/Aus-und-Weiterbildung/Ausbildung/Ausbildungsberufe/Kaufm%C3%A4nnische-Berufe/Luftverkehrskaufmann-Luftverkehrskauffrau/" TargetMode="External"/><Relationship Id="rId27" Type="http://schemas.openxmlformats.org/officeDocument/2006/relationships/hyperlink" Target="https://www.ihk-muenchen.de/de/Aus-und-Weiterbildung/Ausbildung/Ausbildungsberufe/Kaufm%C3%A4nnische-Berufe/Verk%C3%A4ufer-in/"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rtl="0"/>
            <a:fld id="{841221E5-7225-48EB-A4EE-420E7BFCF705}" type="slidenum">
              <a:rPr lang="de-DE" smtClean="0"/>
              <a:pPr rtl="0"/>
              <a:t>1</a:t>
            </a:fld>
            <a:endParaRPr lang="de-DE" dirty="0"/>
          </a:p>
        </p:txBody>
      </p:sp>
    </p:spTree>
    <p:extLst>
      <p:ext uri="{BB962C8B-B14F-4D97-AF65-F5344CB8AC3E}">
        <p14:creationId xmlns:p14="http://schemas.microsoft.com/office/powerpoint/2010/main" val="36018168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66122">
              <a:defRPr/>
            </a:pPr>
            <a:r>
              <a:rPr lang="de-DE" sz="1300" dirty="0">
                <a:solidFill>
                  <a:prstClr val="black"/>
                </a:solidFill>
                <a:latin typeface="Calibri"/>
              </a:rPr>
              <a:t>Eine Berufsausbildung ist in allen </a:t>
            </a:r>
            <a:r>
              <a:rPr lang="de-DE" sz="1300" b="1" dirty="0">
                <a:solidFill>
                  <a:prstClr val="black"/>
                </a:solidFill>
                <a:latin typeface="Calibri"/>
              </a:rPr>
              <a:t>Wirtschaftszweigen</a:t>
            </a:r>
            <a:r>
              <a:rPr lang="de-DE" sz="1300" dirty="0">
                <a:solidFill>
                  <a:prstClr val="black"/>
                </a:solidFill>
                <a:latin typeface="Calibri"/>
              </a:rPr>
              <a:t> und </a:t>
            </a:r>
            <a:r>
              <a:rPr lang="de-DE" sz="1300" b="1" dirty="0">
                <a:solidFill>
                  <a:prstClr val="black"/>
                </a:solidFill>
                <a:latin typeface="Calibri"/>
              </a:rPr>
              <a:t>Erwerbsbranchen</a:t>
            </a:r>
            <a:r>
              <a:rPr lang="de-DE" sz="1300" dirty="0">
                <a:solidFill>
                  <a:prstClr val="black"/>
                </a:solidFill>
                <a:latin typeface="Calibri"/>
              </a:rPr>
              <a:t> möglich.</a:t>
            </a:r>
            <a:endParaRPr lang="de-DE" dirty="0"/>
          </a:p>
          <a:p>
            <a:endParaRPr lang="de-DE" dirty="0"/>
          </a:p>
        </p:txBody>
      </p:sp>
      <p:sp>
        <p:nvSpPr>
          <p:cNvPr id="4" name="Foliennummernplatzhalter 3"/>
          <p:cNvSpPr>
            <a:spLocks noGrp="1"/>
          </p:cNvSpPr>
          <p:nvPr>
            <p:ph type="sldNum" sz="quarter" idx="10"/>
          </p:nvPr>
        </p:nvSpPr>
        <p:spPr/>
        <p:txBody>
          <a:bodyPr/>
          <a:lstStyle/>
          <a:p>
            <a:pPr rtl="0"/>
            <a:fld id="{841221E5-7225-48EB-A4EE-420E7BFCF705}" type="slidenum">
              <a:rPr lang="de-DE" smtClean="0"/>
              <a:pPr rtl="0"/>
              <a:t>10</a:t>
            </a:fld>
            <a:endParaRPr lang="de-DE" dirty="0"/>
          </a:p>
        </p:txBody>
      </p:sp>
    </p:spTree>
    <p:extLst>
      <p:ext uri="{BB962C8B-B14F-4D97-AF65-F5344CB8AC3E}">
        <p14:creationId xmlns:p14="http://schemas.microsoft.com/office/powerpoint/2010/main" val="28253872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a:p>
            <a:r>
              <a:rPr lang="de-DE" dirty="0"/>
              <a:t>Beispiel: </a:t>
            </a:r>
            <a:r>
              <a:rPr lang="de-DE" b="1" dirty="0"/>
              <a:t>Groß-Bäckerei/Konditorei</a:t>
            </a:r>
          </a:p>
        </p:txBody>
      </p:sp>
      <p:sp>
        <p:nvSpPr>
          <p:cNvPr id="4" name="Foliennummernplatzhalter 3"/>
          <p:cNvSpPr>
            <a:spLocks noGrp="1"/>
          </p:cNvSpPr>
          <p:nvPr>
            <p:ph type="sldNum" sz="quarter" idx="5"/>
          </p:nvPr>
        </p:nvSpPr>
        <p:spPr/>
        <p:txBody>
          <a:bodyPr/>
          <a:lstStyle/>
          <a:p>
            <a:pPr rtl="0"/>
            <a:fld id="{841221E5-7225-48EB-A4EE-420E7BFCF705}" type="slidenum">
              <a:rPr lang="de-DE" smtClean="0"/>
              <a:pPr rtl="0"/>
              <a:t>11</a:t>
            </a:fld>
            <a:endParaRPr lang="de-DE" dirty="0"/>
          </a:p>
        </p:txBody>
      </p:sp>
    </p:spTree>
    <p:extLst>
      <p:ext uri="{BB962C8B-B14F-4D97-AF65-F5344CB8AC3E}">
        <p14:creationId xmlns:p14="http://schemas.microsoft.com/office/powerpoint/2010/main" val="17420436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Beispiel: </a:t>
            </a:r>
            <a:r>
              <a:rPr lang="de-DE" b="1" dirty="0"/>
              <a:t>Fertigungsindustrie</a:t>
            </a:r>
          </a:p>
        </p:txBody>
      </p:sp>
      <p:sp>
        <p:nvSpPr>
          <p:cNvPr id="4" name="Foliennummernplatzhalter 3"/>
          <p:cNvSpPr>
            <a:spLocks noGrp="1"/>
          </p:cNvSpPr>
          <p:nvPr>
            <p:ph type="sldNum" sz="quarter" idx="5"/>
          </p:nvPr>
        </p:nvSpPr>
        <p:spPr/>
        <p:txBody>
          <a:bodyPr/>
          <a:lstStyle/>
          <a:p>
            <a:pPr rtl="0"/>
            <a:fld id="{841221E5-7225-48EB-A4EE-420E7BFCF705}" type="slidenum">
              <a:rPr lang="de-DE" smtClean="0"/>
              <a:pPr rtl="0"/>
              <a:t>12</a:t>
            </a:fld>
            <a:endParaRPr lang="de-DE" dirty="0"/>
          </a:p>
        </p:txBody>
      </p:sp>
    </p:spTree>
    <p:extLst>
      <p:ext uri="{BB962C8B-B14F-4D97-AF65-F5344CB8AC3E}">
        <p14:creationId xmlns:p14="http://schemas.microsoft.com/office/powerpoint/2010/main" val="5860553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Beispiel: </a:t>
            </a:r>
            <a:r>
              <a:rPr lang="de-DE" b="1" dirty="0"/>
              <a:t>Hotel + Gastronomie</a:t>
            </a:r>
          </a:p>
        </p:txBody>
      </p:sp>
      <p:sp>
        <p:nvSpPr>
          <p:cNvPr id="4" name="Foliennummernplatzhalter 3"/>
          <p:cNvSpPr>
            <a:spLocks noGrp="1"/>
          </p:cNvSpPr>
          <p:nvPr>
            <p:ph type="sldNum" sz="quarter" idx="10"/>
          </p:nvPr>
        </p:nvSpPr>
        <p:spPr/>
        <p:txBody>
          <a:bodyPr/>
          <a:lstStyle/>
          <a:p>
            <a:pPr rtl="0"/>
            <a:fld id="{841221E5-7225-48EB-A4EE-420E7BFCF705}" type="slidenum">
              <a:rPr lang="de-DE" smtClean="0"/>
              <a:pPr rtl="0"/>
              <a:t>13</a:t>
            </a:fld>
            <a:endParaRPr lang="de-DE" dirty="0"/>
          </a:p>
        </p:txBody>
      </p:sp>
    </p:spTree>
    <p:extLst>
      <p:ext uri="{BB962C8B-B14F-4D97-AF65-F5344CB8AC3E}">
        <p14:creationId xmlns:p14="http://schemas.microsoft.com/office/powerpoint/2010/main" val="13647525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a:solidFill>
                  <a:schemeClr val="accent2">
                    <a:lumMod val="50000"/>
                  </a:schemeClr>
                </a:solidFill>
              </a:rPr>
              <a:t>Kaufmann/-frau für Büromanagement: </a:t>
            </a:r>
            <a:r>
              <a:rPr lang="de-DE" dirty="0"/>
              <a:t>Einer der beliebtesten kaufmännischen Ausbildungsberufe, da Azubis nach Abschluss vielseitig einsetzbar sind. Nahezu jede Firma verfügt über eine Büro.</a:t>
            </a:r>
          </a:p>
          <a:p>
            <a:endParaRPr lang="de-DE" dirty="0"/>
          </a:p>
          <a:p>
            <a:r>
              <a:rPr lang="de-DE" dirty="0"/>
              <a:t>Es gibt eine </a:t>
            </a:r>
            <a:r>
              <a:rPr lang="de-DE" b="1" dirty="0"/>
              <a:t>Vielzahl</a:t>
            </a:r>
            <a:r>
              <a:rPr lang="de-DE" dirty="0"/>
              <a:t> von weiteren spezialisierten Berufen in diesem Bereich:</a:t>
            </a:r>
          </a:p>
          <a:p>
            <a:pPr lvl="0"/>
            <a:endParaRPr lang="de-DE" sz="1200" b="0" u="sng" kern="1200" dirty="0">
              <a:solidFill>
                <a:schemeClr val="tx1"/>
              </a:solidFill>
              <a:effectLst/>
              <a:latin typeface="+mn-lt"/>
              <a:ea typeface="+mn-ea"/>
              <a:cs typeface="+mn-cs"/>
              <a:hlinkClick r:id="rId3" tooltip="Automobilkaufmann/-frau">
                <a:extLst>
                  <a:ext uri="{A12FA001-AC4F-418D-AE19-62706E023703}">
                    <ahyp:hlinkClr xmlns:ahyp="http://schemas.microsoft.com/office/drawing/2018/hyperlinkcolor" val="tx"/>
                  </a:ext>
                </a:extLst>
              </a:hlinkClick>
            </a:endParaRPr>
          </a:p>
          <a:p>
            <a:pPr lvl="0"/>
            <a:r>
              <a:rPr lang="de-DE" sz="1200" b="0" u="sng" kern="1200" dirty="0">
                <a:solidFill>
                  <a:schemeClr val="tx1"/>
                </a:solidFill>
                <a:effectLst/>
                <a:latin typeface="+mn-lt"/>
                <a:ea typeface="+mn-ea"/>
                <a:cs typeface="+mn-cs"/>
                <a:hlinkClick r:id="rId3" tooltip="Automobilkaufmann/-frau">
                  <a:extLst>
                    <a:ext uri="{A12FA001-AC4F-418D-AE19-62706E023703}">
                      <ahyp:hlinkClr xmlns:ahyp="http://schemas.microsoft.com/office/drawing/2018/hyperlinkcolor" val="tx"/>
                    </a:ext>
                  </a:extLst>
                </a:hlinkClick>
              </a:rPr>
              <a:t>Automobilkaufmann/-frau</a:t>
            </a:r>
            <a:endParaRPr lang="de-DE" sz="1200" b="0" u="sng" kern="1200" dirty="0">
              <a:solidFill>
                <a:schemeClr val="tx1"/>
              </a:solidFill>
              <a:effectLst/>
              <a:latin typeface="+mn-lt"/>
              <a:ea typeface="+mn-ea"/>
              <a:cs typeface="+mn-cs"/>
            </a:endParaRPr>
          </a:p>
          <a:p>
            <a:pPr lvl="0"/>
            <a:r>
              <a:rPr lang="de-DE" sz="1200" b="0" u="sng" kern="1200" dirty="0">
                <a:solidFill>
                  <a:schemeClr val="tx1"/>
                </a:solidFill>
                <a:effectLst/>
                <a:latin typeface="+mn-lt"/>
                <a:ea typeface="+mn-ea"/>
                <a:cs typeface="+mn-cs"/>
                <a:hlinkClick r:id="rId4" tooltip="Bankkaufmann/-frau">
                  <a:extLst>
                    <a:ext uri="{A12FA001-AC4F-418D-AE19-62706E023703}">
                      <ahyp:hlinkClr xmlns:ahyp="http://schemas.microsoft.com/office/drawing/2018/hyperlinkcolor" val="tx"/>
                    </a:ext>
                  </a:extLst>
                </a:hlinkClick>
              </a:rPr>
              <a:t>Bankkaufmann/-frau</a:t>
            </a:r>
            <a:endParaRPr lang="de-DE" sz="1200" b="0" u="sng" kern="1200" dirty="0">
              <a:solidFill>
                <a:schemeClr val="tx1"/>
              </a:solidFill>
              <a:effectLst/>
              <a:latin typeface="+mn-lt"/>
              <a:ea typeface="+mn-ea"/>
              <a:cs typeface="+mn-cs"/>
            </a:endParaRPr>
          </a:p>
          <a:p>
            <a:pPr lvl="0"/>
            <a:r>
              <a:rPr lang="de-DE" sz="1200" b="0" u="sng" kern="1200" dirty="0">
                <a:solidFill>
                  <a:schemeClr val="tx1"/>
                </a:solidFill>
                <a:effectLst/>
                <a:latin typeface="+mn-lt"/>
                <a:ea typeface="+mn-ea"/>
                <a:cs typeface="+mn-cs"/>
                <a:hlinkClick r:id="rId5" tooltip="Buchhändler/-in">
                  <a:extLst>
                    <a:ext uri="{A12FA001-AC4F-418D-AE19-62706E023703}">
                      <ahyp:hlinkClr xmlns:ahyp="http://schemas.microsoft.com/office/drawing/2018/hyperlinkcolor" val="tx"/>
                    </a:ext>
                  </a:extLst>
                </a:hlinkClick>
              </a:rPr>
              <a:t>Buchhändler/-in</a:t>
            </a:r>
            <a:endParaRPr lang="de-DE" sz="1200" b="0" u="sng" kern="1200" dirty="0">
              <a:solidFill>
                <a:schemeClr val="tx1"/>
              </a:solidFill>
              <a:effectLst/>
              <a:latin typeface="+mn-lt"/>
              <a:ea typeface="+mn-ea"/>
              <a:cs typeface="+mn-cs"/>
            </a:endParaRPr>
          </a:p>
          <a:p>
            <a:pPr lvl="0"/>
            <a:r>
              <a:rPr lang="de-DE" sz="1200" b="0" u="sng" kern="1200" dirty="0">
                <a:solidFill>
                  <a:schemeClr val="tx1"/>
                </a:solidFill>
                <a:effectLst/>
                <a:latin typeface="+mn-lt"/>
                <a:ea typeface="+mn-ea"/>
                <a:cs typeface="+mn-cs"/>
                <a:hlinkClick r:id="rId6" tooltip="Drogist/-in">
                  <a:extLst>
                    <a:ext uri="{A12FA001-AC4F-418D-AE19-62706E023703}">
                      <ahyp:hlinkClr xmlns:ahyp="http://schemas.microsoft.com/office/drawing/2018/hyperlinkcolor" val="tx"/>
                    </a:ext>
                  </a:extLst>
                </a:hlinkClick>
              </a:rPr>
              <a:t>Drogist/-in</a:t>
            </a:r>
            <a:endParaRPr lang="de-DE" sz="1200" b="0" u="sng" kern="1200" dirty="0">
              <a:solidFill>
                <a:schemeClr val="tx1"/>
              </a:solidFill>
              <a:effectLst/>
              <a:latin typeface="+mn-lt"/>
              <a:ea typeface="+mn-ea"/>
              <a:cs typeface="+mn-cs"/>
            </a:endParaRPr>
          </a:p>
          <a:p>
            <a:pPr lvl="0"/>
            <a:r>
              <a:rPr lang="de-DE" sz="1200" b="0" u="sng" kern="1200" dirty="0">
                <a:solidFill>
                  <a:schemeClr val="tx1"/>
                </a:solidFill>
                <a:effectLst/>
                <a:latin typeface="+mn-lt"/>
                <a:ea typeface="+mn-ea"/>
                <a:cs typeface="+mn-cs"/>
                <a:hlinkClick r:id="rId7" tooltip="Fachkraft für Kurier-, Express- und Postdienstleistungen">
                  <a:extLst>
                    <a:ext uri="{A12FA001-AC4F-418D-AE19-62706E023703}">
                      <ahyp:hlinkClr xmlns:ahyp="http://schemas.microsoft.com/office/drawing/2018/hyperlinkcolor" val="tx"/>
                    </a:ext>
                  </a:extLst>
                </a:hlinkClick>
              </a:rPr>
              <a:t>Fachkraft für Kurier-, Express- und Postdienstleistungen</a:t>
            </a:r>
            <a:endParaRPr lang="de-DE" sz="1200" b="0" u="sng" kern="1200" dirty="0">
              <a:solidFill>
                <a:schemeClr val="tx1"/>
              </a:solidFill>
              <a:effectLst/>
              <a:latin typeface="+mn-lt"/>
              <a:ea typeface="+mn-ea"/>
              <a:cs typeface="+mn-cs"/>
            </a:endParaRPr>
          </a:p>
          <a:p>
            <a:pPr lvl="0"/>
            <a:r>
              <a:rPr lang="de-DE" sz="1200" b="0" u="sng" kern="1200" dirty="0">
                <a:solidFill>
                  <a:schemeClr val="tx1"/>
                </a:solidFill>
                <a:effectLst/>
                <a:latin typeface="+mn-lt"/>
                <a:ea typeface="+mn-ea"/>
                <a:cs typeface="+mn-cs"/>
                <a:hlinkClick r:id="rId8" tooltip="Fachpraktiker/-in für Bürokommunikation">
                  <a:extLst>
                    <a:ext uri="{A12FA001-AC4F-418D-AE19-62706E023703}">
                      <ahyp:hlinkClr xmlns:ahyp="http://schemas.microsoft.com/office/drawing/2018/hyperlinkcolor" val="tx"/>
                    </a:ext>
                  </a:extLst>
                </a:hlinkClick>
              </a:rPr>
              <a:t>Fachpraktiker/-in für Bürokommunikation</a:t>
            </a:r>
            <a:endParaRPr lang="de-DE" sz="1200" b="0" u="sng" kern="1200" dirty="0">
              <a:solidFill>
                <a:schemeClr val="tx1"/>
              </a:solidFill>
              <a:effectLst/>
              <a:latin typeface="+mn-lt"/>
              <a:ea typeface="+mn-ea"/>
              <a:cs typeface="+mn-cs"/>
            </a:endParaRPr>
          </a:p>
          <a:p>
            <a:pPr lvl="0"/>
            <a:r>
              <a:rPr lang="de-DE" sz="1200" b="0" u="sng" kern="1200" dirty="0">
                <a:solidFill>
                  <a:schemeClr val="tx1"/>
                </a:solidFill>
                <a:effectLst/>
                <a:latin typeface="+mn-lt"/>
                <a:ea typeface="+mn-ea"/>
                <a:cs typeface="+mn-cs"/>
                <a:hlinkClick r:id="rId9" tooltip="Fotomedienfachmann/-frau">
                  <a:extLst>
                    <a:ext uri="{A12FA001-AC4F-418D-AE19-62706E023703}">
                      <ahyp:hlinkClr xmlns:ahyp="http://schemas.microsoft.com/office/drawing/2018/hyperlinkcolor" val="tx"/>
                    </a:ext>
                  </a:extLst>
                </a:hlinkClick>
              </a:rPr>
              <a:t>Fotomedienfachmann/-frau</a:t>
            </a:r>
            <a:endParaRPr lang="de-DE" sz="1200" b="0" u="sng" kern="1200" dirty="0">
              <a:solidFill>
                <a:schemeClr val="tx1"/>
              </a:solidFill>
              <a:effectLst/>
              <a:latin typeface="+mn-lt"/>
              <a:ea typeface="+mn-ea"/>
              <a:cs typeface="+mn-cs"/>
            </a:endParaRPr>
          </a:p>
          <a:p>
            <a:pPr lvl="0"/>
            <a:r>
              <a:rPr lang="de-DE" sz="1200" b="0" u="sng" kern="1200" dirty="0">
                <a:solidFill>
                  <a:schemeClr val="tx1"/>
                </a:solidFill>
                <a:effectLst/>
                <a:latin typeface="+mn-lt"/>
                <a:ea typeface="+mn-ea"/>
                <a:cs typeface="+mn-cs"/>
                <a:hlinkClick r:id="rId10" tooltip="Immobilienkaufmann /-frau">
                  <a:extLst>
                    <a:ext uri="{A12FA001-AC4F-418D-AE19-62706E023703}">
                      <ahyp:hlinkClr xmlns:ahyp="http://schemas.microsoft.com/office/drawing/2018/hyperlinkcolor" val="tx"/>
                    </a:ext>
                  </a:extLst>
                </a:hlinkClick>
              </a:rPr>
              <a:t>Immobilienkaufmann /-frau</a:t>
            </a:r>
            <a:endParaRPr lang="de-DE" sz="1200" b="0" u="sng" kern="1200" dirty="0">
              <a:solidFill>
                <a:schemeClr val="tx1"/>
              </a:solidFill>
              <a:effectLst/>
              <a:latin typeface="+mn-lt"/>
              <a:ea typeface="+mn-ea"/>
              <a:cs typeface="+mn-cs"/>
            </a:endParaRPr>
          </a:p>
          <a:p>
            <a:pPr lvl="0"/>
            <a:r>
              <a:rPr lang="de-DE" sz="1200" b="0" u="sng" kern="1200" dirty="0">
                <a:solidFill>
                  <a:schemeClr val="tx1"/>
                </a:solidFill>
                <a:effectLst/>
                <a:latin typeface="+mn-lt"/>
                <a:ea typeface="+mn-ea"/>
                <a:cs typeface="+mn-cs"/>
                <a:hlinkClick r:id="rId11" tooltip="Industriekaufmann/-frau">
                  <a:extLst>
                    <a:ext uri="{A12FA001-AC4F-418D-AE19-62706E023703}">
                      <ahyp:hlinkClr xmlns:ahyp="http://schemas.microsoft.com/office/drawing/2018/hyperlinkcolor" val="tx"/>
                    </a:ext>
                  </a:extLst>
                </a:hlinkClick>
              </a:rPr>
              <a:t>Industriekaufmann/-frau</a:t>
            </a:r>
            <a:endParaRPr lang="de-DE" sz="1200" b="0" u="sng" kern="1200" dirty="0">
              <a:solidFill>
                <a:schemeClr val="tx1"/>
              </a:solidFill>
              <a:effectLst/>
              <a:latin typeface="+mn-lt"/>
              <a:ea typeface="+mn-ea"/>
              <a:cs typeface="+mn-cs"/>
            </a:endParaRPr>
          </a:p>
          <a:p>
            <a:pPr lvl="0"/>
            <a:r>
              <a:rPr lang="de-DE" sz="1200" b="0" u="sng" kern="1200" dirty="0">
                <a:solidFill>
                  <a:schemeClr val="tx1"/>
                </a:solidFill>
                <a:effectLst/>
                <a:latin typeface="+mn-lt"/>
                <a:ea typeface="+mn-ea"/>
                <a:cs typeface="+mn-cs"/>
                <a:hlinkClick r:id="rId12" tooltip="Investmentfondskaufmann/-frau">
                  <a:extLst>
                    <a:ext uri="{A12FA001-AC4F-418D-AE19-62706E023703}">
                      <ahyp:hlinkClr xmlns:ahyp="http://schemas.microsoft.com/office/drawing/2018/hyperlinkcolor" val="tx"/>
                    </a:ext>
                  </a:extLst>
                </a:hlinkClick>
              </a:rPr>
              <a:t>Investmentfondskaufmann/-frau</a:t>
            </a:r>
            <a:endParaRPr lang="de-DE" sz="1200" b="0" u="sng" kern="1200" dirty="0">
              <a:solidFill>
                <a:schemeClr val="tx1"/>
              </a:solidFill>
              <a:effectLst/>
              <a:latin typeface="+mn-lt"/>
              <a:ea typeface="+mn-ea"/>
              <a:cs typeface="+mn-cs"/>
            </a:endParaRPr>
          </a:p>
          <a:p>
            <a:pPr lvl="0"/>
            <a:r>
              <a:rPr lang="de-DE" sz="1200" b="0" u="sng" kern="1200" dirty="0">
                <a:solidFill>
                  <a:schemeClr val="tx1"/>
                </a:solidFill>
                <a:effectLst/>
                <a:latin typeface="+mn-lt"/>
                <a:ea typeface="+mn-ea"/>
                <a:cs typeface="+mn-cs"/>
                <a:hlinkClick r:id="rId13" tooltip="Kaufmann/-frau für Büromanagement">
                  <a:extLst>
                    <a:ext uri="{A12FA001-AC4F-418D-AE19-62706E023703}">
                      <ahyp:hlinkClr xmlns:ahyp="http://schemas.microsoft.com/office/drawing/2018/hyperlinkcolor" val="tx"/>
                    </a:ext>
                  </a:extLst>
                </a:hlinkClick>
              </a:rPr>
              <a:t>Kaufmann/-frau für Büromanagement</a:t>
            </a:r>
            <a:endParaRPr lang="de-DE" sz="1200" b="0" u="sng" kern="1200" dirty="0">
              <a:solidFill>
                <a:schemeClr val="tx1"/>
              </a:solidFill>
              <a:effectLst/>
              <a:latin typeface="+mn-lt"/>
              <a:ea typeface="+mn-ea"/>
              <a:cs typeface="+mn-cs"/>
            </a:endParaRPr>
          </a:p>
          <a:p>
            <a:pPr lvl="0"/>
            <a:r>
              <a:rPr lang="de-DE" sz="1200" b="0" u="sng" kern="1200" dirty="0">
                <a:solidFill>
                  <a:schemeClr val="tx1"/>
                </a:solidFill>
                <a:effectLst/>
                <a:latin typeface="+mn-lt"/>
                <a:ea typeface="+mn-ea"/>
                <a:cs typeface="+mn-cs"/>
                <a:hlinkClick r:id="rId14" tooltip="Kaufmann / Kauffrau im E-Commerce">
                  <a:extLst>
                    <a:ext uri="{A12FA001-AC4F-418D-AE19-62706E023703}">
                      <ahyp:hlinkClr xmlns:ahyp="http://schemas.microsoft.com/office/drawing/2018/hyperlinkcolor" val="tx"/>
                    </a:ext>
                  </a:extLst>
                </a:hlinkClick>
              </a:rPr>
              <a:t>Kaufmann / Kauffrau im E-Commerce</a:t>
            </a:r>
            <a:endParaRPr lang="de-DE" sz="1200" b="0" u="sng" kern="1200" dirty="0">
              <a:solidFill>
                <a:schemeClr val="tx1"/>
              </a:solidFill>
              <a:effectLst/>
              <a:latin typeface="+mn-lt"/>
              <a:ea typeface="+mn-ea"/>
              <a:cs typeface="+mn-cs"/>
            </a:endParaRPr>
          </a:p>
          <a:p>
            <a:pPr lvl="0"/>
            <a:r>
              <a:rPr lang="de-DE" sz="1200" b="0" u="sng" kern="1200" dirty="0">
                <a:solidFill>
                  <a:schemeClr val="tx1"/>
                </a:solidFill>
                <a:effectLst/>
                <a:latin typeface="+mn-lt"/>
                <a:ea typeface="+mn-ea"/>
                <a:cs typeface="+mn-cs"/>
                <a:hlinkClick r:id="rId15" tooltip="Kaufmann/-frau im Einzelhandel">
                  <a:extLst>
                    <a:ext uri="{A12FA001-AC4F-418D-AE19-62706E023703}">
                      <ahyp:hlinkClr xmlns:ahyp="http://schemas.microsoft.com/office/drawing/2018/hyperlinkcolor" val="tx"/>
                    </a:ext>
                  </a:extLst>
                </a:hlinkClick>
              </a:rPr>
              <a:t>Kaufmann/-frau im Einzelhandel</a:t>
            </a:r>
            <a:endParaRPr lang="de-DE" sz="1200" b="0" u="sng" kern="1200" dirty="0">
              <a:solidFill>
                <a:schemeClr val="tx1"/>
              </a:solidFill>
              <a:effectLst/>
              <a:latin typeface="+mn-lt"/>
              <a:ea typeface="+mn-ea"/>
              <a:cs typeface="+mn-cs"/>
            </a:endParaRPr>
          </a:p>
          <a:p>
            <a:pPr lvl="0"/>
            <a:r>
              <a:rPr lang="de-DE" sz="1200" b="0" u="sng" kern="1200" dirty="0">
                <a:solidFill>
                  <a:schemeClr val="tx1"/>
                </a:solidFill>
                <a:effectLst/>
                <a:latin typeface="+mn-lt"/>
                <a:ea typeface="+mn-ea"/>
                <a:cs typeface="+mn-cs"/>
                <a:hlinkClick r:id="rId16" tooltip="Kaufmann/-frau im Gesundheitswesen">
                  <a:extLst>
                    <a:ext uri="{A12FA001-AC4F-418D-AE19-62706E023703}">
                      <ahyp:hlinkClr xmlns:ahyp="http://schemas.microsoft.com/office/drawing/2018/hyperlinkcolor" val="tx"/>
                    </a:ext>
                  </a:extLst>
                </a:hlinkClick>
              </a:rPr>
              <a:t>Kaufmann/-frau im Gesundheitswesen</a:t>
            </a:r>
            <a:endParaRPr lang="de-DE" sz="1200" b="0" u="sng" kern="1200" dirty="0">
              <a:solidFill>
                <a:schemeClr val="tx1"/>
              </a:solidFill>
              <a:effectLst/>
              <a:latin typeface="+mn-lt"/>
              <a:ea typeface="+mn-ea"/>
              <a:cs typeface="+mn-cs"/>
            </a:endParaRPr>
          </a:p>
          <a:p>
            <a:pPr lvl="0"/>
            <a:r>
              <a:rPr lang="de-DE" sz="1200" b="0" u="sng" kern="1200" dirty="0">
                <a:solidFill>
                  <a:schemeClr val="tx1"/>
                </a:solidFill>
                <a:effectLst/>
                <a:latin typeface="+mn-lt"/>
                <a:ea typeface="+mn-ea"/>
                <a:cs typeface="+mn-cs"/>
                <a:hlinkClick r:id="rId17" tooltip="Kaufmann/-frau für Groß- und Außenhandelsmanagement">
                  <a:extLst>
                    <a:ext uri="{A12FA001-AC4F-418D-AE19-62706E023703}">
                      <ahyp:hlinkClr xmlns:ahyp="http://schemas.microsoft.com/office/drawing/2018/hyperlinkcolor" val="tx"/>
                    </a:ext>
                  </a:extLst>
                </a:hlinkClick>
              </a:rPr>
              <a:t>Kaufmann/-frau für Groß- und Außenhandelsmanagement</a:t>
            </a:r>
            <a:endParaRPr lang="de-DE" sz="1200" b="0" u="sng" kern="1200" dirty="0">
              <a:solidFill>
                <a:schemeClr val="tx1"/>
              </a:solidFill>
              <a:effectLst/>
              <a:latin typeface="+mn-lt"/>
              <a:ea typeface="+mn-ea"/>
              <a:cs typeface="+mn-cs"/>
            </a:endParaRPr>
          </a:p>
          <a:p>
            <a:pPr lvl="0"/>
            <a:r>
              <a:rPr lang="de-DE" sz="1200" b="0" u="sng" kern="1200" dirty="0">
                <a:solidFill>
                  <a:schemeClr val="tx1"/>
                </a:solidFill>
                <a:effectLst/>
                <a:latin typeface="+mn-lt"/>
                <a:ea typeface="+mn-ea"/>
                <a:cs typeface="+mn-cs"/>
                <a:hlinkClick r:id="rId18" tooltip="Kaufmann/-frau für Kurier-, Express- und Postdienstleistungen">
                  <a:extLst>
                    <a:ext uri="{A12FA001-AC4F-418D-AE19-62706E023703}">
                      <ahyp:hlinkClr xmlns:ahyp="http://schemas.microsoft.com/office/drawing/2018/hyperlinkcolor" val="tx"/>
                    </a:ext>
                  </a:extLst>
                </a:hlinkClick>
              </a:rPr>
              <a:t>Kaufmann/-frau für Kurier-, Express- und Postdienstleistungen</a:t>
            </a:r>
            <a:endParaRPr lang="de-DE" sz="1200" b="0" u="sng" kern="1200" dirty="0">
              <a:solidFill>
                <a:schemeClr val="tx1"/>
              </a:solidFill>
              <a:effectLst/>
              <a:latin typeface="+mn-lt"/>
              <a:ea typeface="+mn-ea"/>
              <a:cs typeface="+mn-cs"/>
            </a:endParaRPr>
          </a:p>
          <a:p>
            <a:pPr lvl="0"/>
            <a:r>
              <a:rPr lang="de-DE" sz="1200" b="0" u="sng" kern="1200" dirty="0">
                <a:solidFill>
                  <a:schemeClr val="tx1"/>
                </a:solidFill>
                <a:effectLst/>
                <a:latin typeface="+mn-lt"/>
                <a:ea typeface="+mn-ea"/>
                <a:cs typeface="+mn-cs"/>
                <a:hlinkClick r:id="rId19" tooltip="Kaufmann/-frau für Spedition und Logistikdienstleistung">
                  <a:extLst>
                    <a:ext uri="{A12FA001-AC4F-418D-AE19-62706E023703}">
                      <ahyp:hlinkClr xmlns:ahyp="http://schemas.microsoft.com/office/drawing/2018/hyperlinkcolor" val="tx"/>
                    </a:ext>
                  </a:extLst>
                </a:hlinkClick>
              </a:rPr>
              <a:t>Kaufmann/-frau für Spedition und Logistikdienstleistung</a:t>
            </a:r>
            <a:endParaRPr lang="de-DE" sz="1200" b="0" u="sng" kern="1200" dirty="0">
              <a:solidFill>
                <a:schemeClr val="tx1"/>
              </a:solidFill>
              <a:effectLst/>
              <a:latin typeface="+mn-lt"/>
              <a:ea typeface="+mn-ea"/>
              <a:cs typeface="+mn-cs"/>
            </a:endParaRPr>
          </a:p>
          <a:p>
            <a:pPr lvl="0"/>
            <a:r>
              <a:rPr lang="de-DE" sz="1200" b="0" u="sng" kern="1200" dirty="0">
                <a:solidFill>
                  <a:schemeClr val="tx1"/>
                </a:solidFill>
                <a:effectLst/>
                <a:latin typeface="+mn-lt"/>
                <a:ea typeface="+mn-ea"/>
                <a:cs typeface="+mn-cs"/>
                <a:hlinkClick r:id="rId20" tooltip="Kaufmann/-frau für Tourismus und Freizeit">
                  <a:extLst>
                    <a:ext uri="{A12FA001-AC4F-418D-AE19-62706E023703}">
                      <ahyp:hlinkClr xmlns:ahyp="http://schemas.microsoft.com/office/drawing/2018/hyperlinkcolor" val="tx"/>
                    </a:ext>
                  </a:extLst>
                </a:hlinkClick>
              </a:rPr>
              <a:t>Kaufmann/-frau für Tourismus und Freizeit</a:t>
            </a:r>
            <a:endParaRPr lang="de-DE" sz="1200" b="0" u="sng" kern="1200" dirty="0">
              <a:solidFill>
                <a:schemeClr val="tx1"/>
              </a:solidFill>
              <a:effectLst/>
              <a:latin typeface="+mn-lt"/>
              <a:ea typeface="+mn-ea"/>
              <a:cs typeface="+mn-cs"/>
            </a:endParaRPr>
          </a:p>
          <a:p>
            <a:pPr lvl="0"/>
            <a:r>
              <a:rPr lang="de-DE" sz="1200" b="0" u="sng" kern="1200" dirty="0">
                <a:solidFill>
                  <a:schemeClr val="tx1"/>
                </a:solidFill>
                <a:effectLst/>
                <a:latin typeface="+mn-lt"/>
                <a:ea typeface="+mn-ea"/>
                <a:cs typeface="+mn-cs"/>
                <a:hlinkClick r:id="rId21" tooltip="Kaufmann/-frau für Versicherungen und Finanzanlagen">
                  <a:extLst>
                    <a:ext uri="{A12FA001-AC4F-418D-AE19-62706E023703}">
                      <ahyp:hlinkClr xmlns:ahyp="http://schemas.microsoft.com/office/drawing/2018/hyperlinkcolor" val="tx"/>
                    </a:ext>
                  </a:extLst>
                </a:hlinkClick>
              </a:rPr>
              <a:t>Kaufmann/-frau für Versicherungen und Finanzanlagen</a:t>
            </a:r>
            <a:endParaRPr lang="de-DE" sz="1200" b="0" u="sng" kern="1200" dirty="0">
              <a:solidFill>
                <a:schemeClr val="tx1"/>
              </a:solidFill>
              <a:effectLst/>
              <a:latin typeface="+mn-lt"/>
              <a:ea typeface="+mn-ea"/>
              <a:cs typeface="+mn-cs"/>
            </a:endParaRPr>
          </a:p>
          <a:p>
            <a:pPr lvl="0"/>
            <a:r>
              <a:rPr lang="de-DE" sz="1200" b="0" u="sng" kern="1200" dirty="0">
                <a:solidFill>
                  <a:schemeClr val="tx1"/>
                </a:solidFill>
                <a:effectLst/>
                <a:latin typeface="+mn-lt"/>
                <a:ea typeface="+mn-ea"/>
                <a:cs typeface="+mn-cs"/>
                <a:hlinkClick r:id="rId22" tooltip="Luftverkehrskaufmann / Luftverkehrskauffrau">
                  <a:extLst>
                    <a:ext uri="{A12FA001-AC4F-418D-AE19-62706E023703}">
                      <ahyp:hlinkClr xmlns:ahyp="http://schemas.microsoft.com/office/drawing/2018/hyperlinkcolor" val="tx"/>
                    </a:ext>
                  </a:extLst>
                </a:hlinkClick>
              </a:rPr>
              <a:t>Luftverkehrskaufmann / Luftverkehrskauffrau</a:t>
            </a:r>
            <a:endParaRPr lang="de-DE" sz="1200" b="0" u="sng" kern="1200" dirty="0">
              <a:solidFill>
                <a:schemeClr val="tx1"/>
              </a:solidFill>
              <a:effectLst/>
              <a:latin typeface="+mn-lt"/>
              <a:ea typeface="+mn-ea"/>
              <a:cs typeface="+mn-cs"/>
            </a:endParaRPr>
          </a:p>
          <a:p>
            <a:pPr lvl="0"/>
            <a:r>
              <a:rPr lang="de-DE" sz="1200" b="0" u="sng" kern="1200" dirty="0">
                <a:solidFill>
                  <a:schemeClr val="tx1"/>
                </a:solidFill>
                <a:effectLst/>
                <a:latin typeface="+mn-lt"/>
                <a:ea typeface="+mn-ea"/>
                <a:cs typeface="+mn-cs"/>
                <a:hlinkClick r:id="rId23" tooltip="Medienkaufmann/-frau Digital und Print">
                  <a:extLst>
                    <a:ext uri="{A12FA001-AC4F-418D-AE19-62706E023703}">
                      <ahyp:hlinkClr xmlns:ahyp="http://schemas.microsoft.com/office/drawing/2018/hyperlinkcolor" val="tx"/>
                    </a:ext>
                  </a:extLst>
                </a:hlinkClick>
              </a:rPr>
              <a:t>Medienkaufmann/-frau Digital und Print</a:t>
            </a:r>
            <a:endParaRPr lang="de-DE" sz="1200" b="0" u="sng" kern="1200" dirty="0">
              <a:solidFill>
                <a:schemeClr val="tx1"/>
              </a:solidFill>
              <a:effectLst/>
              <a:latin typeface="+mn-lt"/>
              <a:ea typeface="+mn-ea"/>
              <a:cs typeface="+mn-cs"/>
            </a:endParaRPr>
          </a:p>
          <a:p>
            <a:pPr lvl="0"/>
            <a:r>
              <a:rPr lang="de-DE" sz="1200" b="0" u="sng" kern="1200" dirty="0">
                <a:solidFill>
                  <a:schemeClr val="tx1"/>
                </a:solidFill>
                <a:effectLst/>
                <a:latin typeface="+mn-lt"/>
                <a:ea typeface="+mn-ea"/>
                <a:cs typeface="+mn-cs"/>
                <a:hlinkClick r:id="rId24" tooltip="Personaldienstleistungskaufmann/-frau">
                  <a:extLst>
                    <a:ext uri="{A12FA001-AC4F-418D-AE19-62706E023703}">
                      <ahyp:hlinkClr xmlns:ahyp="http://schemas.microsoft.com/office/drawing/2018/hyperlinkcolor" val="tx"/>
                    </a:ext>
                  </a:extLst>
                </a:hlinkClick>
              </a:rPr>
              <a:t>Personaldienstleistungskaufmann/-frau</a:t>
            </a:r>
            <a:endParaRPr lang="de-DE" sz="1200" b="0" u="sng" kern="1200" dirty="0">
              <a:solidFill>
                <a:schemeClr val="tx1"/>
              </a:solidFill>
              <a:effectLst/>
              <a:latin typeface="+mn-lt"/>
              <a:ea typeface="+mn-ea"/>
              <a:cs typeface="+mn-cs"/>
            </a:endParaRPr>
          </a:p>
          <a:p>
            <a:pPr lvl="0"/>
            <a:r>
              <a:rPr lang="de-DE" sz="1200" b="0" u="sng" kern="1200" dirty="0">
                <a:solidFill>
                  <a:schemeClr val="tx1"/>
                </a:solidFill>
                <a:effectLst/>
                <a:latin typeface="+mn-lt"/>
                <a:ea typeface="+mn-ea"/>
                <a:cs typeface="+mn-cs"/>
                <a:hlinkClick r:id="rId25" tooltip="Servicekaufmann / Servicekauffrau im Luftverkehr">
                  <a:extLst>
                    <a:ext uri="{A12FA001-AC4F-418D-AE19-62706E023703}">
                      <ahyp:hlinkClr xmlns:ahyp="http://schemas.microsoft.com/office/drawing/2018/hyperlinkcolor" val="tx"/>
                    </a:ext>
                  </a:extLst>
                </a:hlinkClick>
              </a:rPr>
              <a:t>Servicekaufmann / Servicekauffrau im Luftverkehr</a:t>
            </a:r>
            <a:endParaRPr lang="de-DE" sz="1200" b="0" u="sng" kern="1200" dirty="0">
              <a:solidFill>
                <a:schemeClr val="tx1"/>
              </a:solidFill>
              <a:effectLst/>
              <a:latin typeface="+mn-lt"/>
              <a:ea typeface="+mn-ea"/>
              <a:cs typeface="+mn-cs"/>
            </a:endParaRPr>
          </a:p>
          <a:p>
            <a:pPr lvl="0"/>
            <a:r>
              <a:rPr lang="de-DE" sz="1200" b="0" u="sng" kern="1200" dirty="0">
                <a:solidFill>
                  <a:schemeClr val="tx1"/>
                </a:solidFill>
                <a:effectLst/>
                <a:latin typeface="+mn-lt"/>
                <a:ea typeface="+mn-ea"/>
                <a:cs typeface="+mn-cs"/>
                <a:hlinkClick r:id="rId26" tooltip="Tourismuskaufmann/-frau">
                  <a:extLst>
                    <a:ext uri="{A12FA001-AC4F-418D-AE19-62706E023703}">
                      <ahyp:hlinkClr xmlns:ahyp="http://schemas.microsoft.com/office/drawing/2018/hyperlinkcolor" val="tx"/>
                    </a:ext>
                  </a:extLst>
                </a:hlinkClick>
              </a:rPr>
              <a:t>Tourismuskaufmann/-frau</a:t>
            </a:r>
            <a:endParaRPr lang="de-DE" sz="1200" b="0" u="sng" kern="1200" dirty="0">
              <a:solidFill>
                <a:schemeClr val="tx1"/>
              </a:solidFill>
              <a:effectLst/>
              <a:latin typeface="+mn-lt"/>
              <a:ea typeface="+mn-ea"/>
              <a:cs typeface="+mn-cs"/>
            </a:endParaRPr>
          </a:p>
          <a:p>
            <a:pPr lvl="0"/>
            <a:r>
              <a:rPr lang="de-DE" sz="1200" b="0" u="sng" kern="1200" dirty="0">
                <a:solidFill>
                  <a:schemeClr val="tx1"/>
                </a:solidFill>
                <a:effectLst/>
                <a:latin typeface="+mn-lt"/>
                <a:ea typeface="+mn-ea"/>
                <a:cs typeface="+mn-cs"/>
                <a:hlinkClick r:id="rId27" tooltip="Verkäufer/-in">
                  <a:extLst>
                    <a:ext uri="{A12FA001-AC4F-418D-AE19-62706E023703}">
                      <ahyp:hlinkClr xmlns:ahyp="http://schemas.microsoft.com/office/drawing/2018/hyperlinkcolor" val="tx"/>
                    </a:ext>
                  </a:extLst>
                </a:hlinkClick>
              </a:rPr>
              <a:t>Verkäufer/-in</a:t>
            </a:r>
            <a:endParaRPr lang="de-DE" sz="1200" b="0" u="sng" kern="1200" dirty="0">
              <a:solidFill>
                <a:schemeClr val="tx1"/>
              </a:solidFill>
              <a:effectLst/>
              <a:latin typeface="+mn-lt"/>
              <a:ea typeface="+mn-ea"/>
              <a:cs typeface="+mn-cs"/>
            </a:endParaRPr>
          </a:p>
          <a:p>
            <a:endParaRPr lang="de-DE" dirty="0">
              <a:solidFill>
                <a:schemeClr val="tx1"/>
              </a:solidFill>
            </a:endParaRPr>
          </a:p>
          <a:p>
            <a:endParaRPr lang="de-DE" dirty="0"/>
          </a:p>
        </p:txBody>
      </p:sp>
      <p:sp>
        <p:nvSpPr>
          <p:cNvPr id="4" name="Foliennummernplatzhalter 3"/>
          <p:cNvSpPr>
            <a:spLocks noGrp="1"/>
          </p:cNvSpPr>
          <p:nvPr>
            <p:ph type="sldNum" sz="quarter" idx="5"/>
          </p:nvPr>
        </p:nvSpPr>
        <p:spPr/>
        <p:txBody>
          <a:bodyPr/>
          <a:lstStyle/>
          <a:p>
            <a:pPr rtl="0"/>
            <a:fld id="{841221E5-7225-48EB-A4EE-420E7BFCF705}" type="slidenum">
              <a:rPr lang="de-DE" smtClean="0"/>
              <a:pPr rtl="0"/>
              <a:t>14</a:t>
            </a:fld>
            <a:endParaRPr lang="de-DE" dirty="0"/>
          </a:p>
        </p:txBody>
      </p:sp>
    </p:spTree>
    <p:extLst>
      <p:ext uri="{BB962C8B-B14F-4D97-AF65-F5344CB8AC3E}">
        <p14:creationId xmlns:p14="http://schemas.microsoft.com/office/powerpoint/2010/main" val="42447674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Verschiedene Fachrichtungen:</a:t>
            </a:r>
          </a:p>
          <a:p>
            <a:endParaRPr lang="de-DE" b="1" dirty="0"/>
          </a:p>
          <a:p>
            <a:r>
              <a:rPr lang="de-DE" b="1" dirty="0"/>
              <a:t>Anwendungsentwicklung</a:t>
            </a:r>
            <a:r>
              <a:rPr lang="de-DE" dirty="0"/>
              <a:t>: Softwareentwicklung und Programmierung </a:t>
            </a:r>
          </a:p>
          <a:p>
            <a:r>
              <a:rPr lang="de-DE" b="1" dirty="0"/>
              <a:t>Systemintegration</a:t>
            </a:r>
            <a:r>
              <a:rPr lang="de-DE" dirty="0"/>
              <a:t>: Systemintegration, Netzwerk, Administration </a:t>
            </a:r>
          </a:p>
          <a:p>
            <a:r>
              <a:rPr lang="de-DE" dirty="0"/>
              <a:t>Neu: </a:t>
            </a:r>
            <a:r>
              <a:rPr lang="de-DE" b="1" dirty="0"/>
              <a:t>Digitale Vernetzung</a:t>
            </a:r>
            <a:r>
              <a:rPr lang="de-DE" dirty="0"/>
              <a:t>: Vernetzung, Automatisierung, Optimierung digitaler Prozesse und smarter Produkte </a:t>
            </a:r>
          </a:p>
          <a:p>
            <a:r>
              <a:rPr lang="de-DE" dirty="0"/>
              <a:t>Neu: </a:t>
            </a:r>
            <a:r>
              <a:rPr lang="de-DE" b="1" dirty="0"/>
              <a:t>Daten- und Prozessanalyse</a:t>
            </a:r>
            <a:r>
              <a:rPr lang="de-DE" dirty="0"/>
              <a:t>: Datenbasierte Lösungen für digitale Produktions- und Geschäftsprozesse </a:t>
            </a:r>
          </a:p>
        </p:txBody>
      </p:sp>
      <p:sp>
        <p:nvSpPr>
          <p:cNvPr id="4" name="Foliennummernplatzhalter 3"/>
          <p:cNvSpPr>
            <a:spLocks noGrp="1"/>
          </p:cNvSpPr>
          <p:nvPr>
            <p:ph type="sldNum" sz="quarter" idx="10"/>
          </p:nvPr>
        </p:nvSpPr>
        <p:spPr/>
        <p:txBody>
          <a:bodyPr/>
          <a:lstStyle/>
          <a:p>
            <a:pPr rtl="0"/>
            <a:fld id="{841221E5-7225-48EB-A4EE-420E7BFCF705}" type="slidenum">
              <a:rPr lang="de-DE" smtClean="0"/>
              <a:pPr rtl="0"/>
              <a:t>15</a:t>
            </a:fld>
            <a:endParaRPr lang="de-DE" dirty="0"/>
          </a:p>
        </p:txBody>
      </p:sp>
    </p:spTree>
    <p:extLst>
      <p:ext uri="{BB962C8B-B14F-4D97-AF65-F5344CB8AC3E}">
        <p14:creationId xmlns:p14="http://schemas.microsoft.com/office/powerpoint/2010/main" val="2790091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Ausbildung in </a:t>
            </a:r>
            <a:r>
              <a:rPr lang="de-DE" b="1" dirty="0"/>
              <a:t>allen Bereichen des Einzelhandels </a:t>
            </a:r>
            <a:r>
              <a:rPr lang="de-DE" dirty="0"/>
              <a:t>möglich: Mode, Elektronik, Möbel, Lebensmittel, Kosmetik, Baumärkte, etc.</a:t>
            </a:r>
          </a:p>
        </p:txBody>
      </p:sp>
      <p:sp>
        <p:nvSpPr>
          <p:cNvPr id="4" name="Foliennummernplatzhalter 3"/>
          <p:cNvSpPr>
            <a:spLocks noGrp="1"/>
          </p:cNvSpPr>
          <p:nvPr>
            <p:ph type="sldNum" sz="quarter" idx="5"/>
          </p:nvPr>
        </p:nvSpPr>
        <p:spPr/>
        <p:txBody>
          <a:bodyPr/>
          <a:lstStyle/>
          <a:p>
            <a:pPr rtl="0"/>
            <a:fld id="{841221E5-7225-48EB-A4EE-420E7BFCF705}" type="slidenum">
              <a:rPr lang="de-DE" smtClean="0"/>
              <a:pPr rtl="0"/>
              <a:t>16</a:t>
            </a:fld>
            <a:endParaRPr lang="de-DE" dirty="0"/>
          </a:p>
        </p:txBody>
      </p:sp>
    </p:spTree>
    <p:extLst>
      <p:ext uri="{BB962C8B-B14F-4D97-AF65-F5344CB8AC3E}">
        <p14:creationId xmlns:p14="http://schemas.microsoft.com/office/powerpoint/2010/main" val="21835242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Auch aufgrund des rasanten Anstiegs im Online- und Versandhandel werden diese Berufe immer wichtiger und zukunftssicher.</a:t>
            </a:r>
          </a:p>
          <a:p>
            <a:r>
              <a:rPr lang="de-DE" dirty="0"/>
              <a:t>In den meist </a:t>
            </a:r>
            <a:r>
              <a:rPr lang="de-DE" b="1" dirty="0"/>
              <a:t>modernen Lagern </a:t>
            </a:r>
            <a:r>
              <a:rPr lang="de-DE" dirty="0"/>
              <a:t>wird körperliche Arbeit in Zukunft immer weniger wichtig sein. Automatisierte Lösungen und innovative Lagersysteme mit vielen technischen Hilfsmitteln und Lagersoftware sind auf dem Vormarsch.</a:t>
            </a:r>
          </a:p>
        </p:txBody>
      </p:sp>
      <p:sp>
        <p:nvSpPr>
          <p:cNvPr id="4" name="Foliennummernplatzhalter 3"/>
          <p:cNvSpPr>
            <a:spLocks noGrp="1"/>
          </p:cNvSpPr>
          <p:nvPr>
            <p:ph type="sldNum" sz="quarter" idx="10"/>
          </p:nvPr>
        </p:nvSpPr>
        <p:spPr/>
        <p:txBody>
          <a:bodyPr/>
          <a:lstStyle/>
          <a:p>
            <a:pPr rtl="0"/>
            <a:fld id="{841221E5-7225-48EB-A4EE-420E7BFCF705}" type="slidenum">
              <a:rPr lang="de-DE" smtClean="0"/>
              <a:pPr rtl="0"/>
              <a:t>17</a:t>
            </a:fld>
            <a:endParaRPr lang="de-DE" dirty="0"/>
          </a:p>
        </p:txBody>
      </p:sp>
    </p:spTree>
    <p:extLst>
      <p:ext uri="{BB962C8B-B14F-4D97-AF65-F5344CB8AC3E}">
        <p14:creationId xmlns:p14="http://schemas.microsoft.com/office/powerpoint/2010/main" val="33517009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 Berufsbezeichnungen </a:t>
            </a:r>
            <a:r>
              <a:rPr lang="de-DE" b="1" dirty="0"/>
              <a:t>Schreiner</a:t>
            </a:r>
            <a:r>
              <a:rPr lang="de-DE" dirty="0"/>
              <a:t> und </a:t>
            </a:r>
            <a:r>
              <a:rPr lang="de-DE" b="1" dirty="0"/>
              <a:t>Tischler</a:t>
            </a:r>
            <a:r>
              <a:rPr lang="de-DE" dirty="0"/>
              <a:t> sind übrigens </a:t>
            </a:r>
            <a:r>
              <a:rPr lang="de-DE" b="1" dirty="0"/>
              <a:t>identisch</a:t>
            </a:r>
            <a:r>
              <a:rPr lang="de-DE" dirty="0"/>
              <a:t>. Es handelt sich um dieselbe Berufsausbildung. </a:t>
            </a:r>
            <a:r>
              <a:rPr lang="de-DE" b="1" dirty="0"/>
              <a:t>Zimmerleute</a:t>
            </a:r>
            <a:r>
              <a:rPr lang="de-DE" dirty="0"/>
              <a:t> arbeiten zwar auch mit Holz – aber in einem vollkommen anderen Berufsbild. Sie stellen keine Möbel oder andere Einzelstücke her sondern </a:t>
            </a:r>
            <a:r>
              <a:rPr lang="de-DE" b="1" dirty="0"/>
              <a:t>Holzkonstruktionen</a:t>
            </a:r>
            <a:r>
              <a:rPr lang="de-DE" dirty="0"/>
              <a:t> in der Baubranche, wie z.B. Dachstühle.</a:t>
            </a:r>
          </a:p>
        </p:txBody>
      </p:sp>
      <p:sp>
        <p:nvSpPr>
          <p:cNvPr id="4" name="Foliennummernplatzhalter 3"/>
          <p:cNvSpPr>
            <a:spLocks noGrp="1"/>
          </p:cNvSpPr>
          <p:nvPr>
            <p:ph type="sldNum" sz="quarter" idx="5"/>
          </p:nvPr>
        </p:nvSpPr>
        <p:spPr/>
        <p:txBody>
          <a:bodyPr/>
          <a:lstStyle/>
          <a:p>
            <a:pPr rtl="0"/>
            <a:fld id="{841221E5-7225-48EB-A4EE-420E7BFCF705}" type="slidenum">
              <a:rPr lang="de-DE" smtClean="0"/>
              <a:pPr rtl="0"/>
              <a:t>18</a:t>
            </a:fld>
            <a:endParaRPr lang="de-DE" dirty="0"/>
          </a:p>
        </p:txBody>
      </p:sp>
    </p:spTree>
    <p:extLst>
      <p:ext uri="{BB962C8B-B14F-4D97-AF65-F5344CB8AC3E}">
        <p14:creationId xmlns:p14="http://schemas.microsoft.com/office/powerpoint/2010/main" val="34689562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rtl="0"/>
            <a:fld id="{841221E5-7225-48EB-A4EE-420E7BFCF705}" type="slidenum">
              <a:rPr lang="de-DE" smtClean="0"/>
              <a:pPr rtl="0"/>
              <a:t>20</a:t>
            </a:fld>
            <a:endParaRPr lang="de-DE" dirty="0"/>
          </a:p>
        </p:txBody>
      </p:sp>
    </p:spTree>
    <p:extLst>
      <p:ext uri="{BB962C8B-B14F-4D97-AF65-F5344CB8AC3E}">
        <p14:creationId xmlns:p14="http://schemas.microsoft.com/office/powerpoint/2010/main" val="40765874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rtl="0"/>
            <a:fld id="{841221E5-7225-48EB-A4EE-420E7BFCF705}" type="slidenum">
              <a:rPr lang="de-DE" smtClean="0"/>
              <a:pPr rtl="0"/>
              <a:t>2</a:t>
            </a:fld>
            <a:endParaRPr lang="de-DE" dirty="0"/>
          </a:p>
        </p:txBody>
      </p:sp>
    </p:spTree>
    <p:extLst>
      <p:ext uri="{BB962C8B-B14F-4D97-AF65-F5344CB8AC3E}">
        <p14:creationId xmlns:p14="http://schemas.microsoft.com/office/powerpoint/2010/main" val="40815738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0" dirty="0"/>
              <a:t>Dies sind schulische Berufsausbildungen</a:t>
            </a:r>
          </a:p>
          <a:p>
            <a:r>
              <a:rPr lang="de-DE" b="1" dirty="0"/>
              <a:t>Erzieher/innen betreuen und fördern Kinder, Jugendliche:</a:t>
            </a:r>
          </a:p>
          <a:p>
            <a:endParaRPr lang="de-DE" dirty="0"/>
          </a:p>
          <a:p>
            <a:r>
              <a:rPr lang="de-DE" dirty="0"/>
              <a:t>Sie sind vor allem in der vorschulischen Erziehung, in der Kinder- und Jugendarbeit sowie in der Heimerziehung tätig</a:t>
            </a:r>
          </a:p>
          <a:p>
            <a:r>
              <a:rPr lang="de-DE" dirty="0"/>
              <a:t>Die Ausbildung dauert in Vollzeit in der Regel 4 Jahre und führt zu einer staatlichen Abschlussprüfung.</a:t>
            </a:r>
          </a:p>
          <a:p>
            <a:r>
              <a:rPr lang="de-DE" dirty="0"/>
              <a:t>Vorausgesetzt werden in der Regel ein </a:t>
            </a:r>
            <a:r>
              <a:rPr lang="de-DE" b="1" dirty="0"/>
              <a:t>mittlerer Bildungsabschluss</a:t>
            </a:r>
            <a:r>
              <a:rPr lang="de-DE" dirty="0"/>
              <a:t> und entweder eine abgeschlossene Ausbildung z.B. in einem (sozial)pädagogischen, sozial- oder familienpflegerischen Ausbildungsberuf oder eine mehrjährige für die Aus- bzw. Weiterbildung förderliche Berufstätigkeit.</a:t>
            </a:r>
          </a:p>
          <a:p>
            <a:r>
              <a:rPr lang="de-DE" dirty="0"/>
              <a:t>Alternativ ist der Zugang auch mit Hochschulreife oder Fachhochschulreife in Verbindung mit einer einschlägigen praktischen Tätigkeit möglich.</a:t>
            </a:r>
          </a:p>
          <a:p>
            <a:endParaRPr lang="de-DE" dirty="0"/>
          </a:p>
          <a:p>
            <a:r>
              <a:rPr lang="de-DE" dirty="0"/>
              <a:t>Ausländische Zeugnisse müssen durch die Zeugnisanerkennungsstelle begutachtet werden</a:t>
            </a:r>
          </a:p>
          <a:p>
            <a:endParaRPr lang="de-DE" dirty="0"/>
          </a:p>
          <a:p>
            <a:r>
              <a:rPr lang="de-DE" dirty="0"/>
              <a:t>Diese Ausbildung unterscheidet sich in den einzelnen Bundesländern – bundesweit gibt es vielfältige Modelle.</a:t>
            </a:r>
          </a:p>
          <a:p>
            <a:endParaRPr lang="de-DE" dirty="0"/>
          </a:p>
        </p:txBody>
      </p:sp>
      <p:sp>
        <p:nvSpPr>
          <p:cNvPr id="4" name="Foliennummernplatzhalter 3"/>
          <p:cNvSpPr>
            <a:spLocks noGrp="1"/>
          </p:cNvSpPr>
          <p:nvPr>
            <p:ph type="sldNum" sz="quarter" idx="10"/>
          </p:nvPr>
        </p:nvSpPr>
        <p:spPr/>
        <p:txBody>
          <a:bodyPr/>
          <a:lstStyle/>
          <a:p>
            <a:pPr rtl="0"/>
            <a:fld id="{841221E5-7225-48EB-A4EE-420E7BFCF705}" type="slidenum">
              <a:rPr lang="de-DE" smtClean="0"/>
              <a:pPr rtl="0"/>
              <a:t>21</a:t>
            </a:fld>
            <a:endParaRPr lang="de-DE" dirty="0"/>
          </a:p>
        </p:txBody>
      </p:sp>
    </p:spTree>
    <p:extLst>
      <p:ext uri="{BB962C8B-B14F-4D97-AF65-F5344CB8AC3E}">
        <p14:creationId xmlns:p14="http://schemas.microsoft.com/office/powerpoint/2010/main" val="9395191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 neue Ausbildung vereint die bisherigen drei Pflegeberufe Gesundheits- und Krankenpfleger/in, Gesundheits- und Kinderkrankenpfleger/in sowie Altenpfleger/in und dauert drei Jahre.</a:t>
            </a:r>
          </a:p>
          <a:p>
            <a:endParaRPr lang="de-DE" dirty="0"/>
          </a:p>
          <a:p>
            <a:r>
              <a:rPr lang="de-DE" dirty="0"/>
              <a:t>Hat man keinen mittleren Schulabschluss (z.B. Realschule) kann nach mindestens zweijähriger, abgeschlossener Berufsausbildung oder als staatlich geprüfter Pflegefachhelfer, bzw. einer erfolgreich abgeschlossenen landesrechtlich geregelten Ausbildung von mindestens einjähriger Dauer in der Krankenpflegehilfe oder Altenpflegehilfe in die Berufsausbildung eingestiegen werden.</a:t>
            </a:r>
          </a:p>
          <a:p>
            <a:endParaRPr lang="de-DE" dirty="0"/>
          </a:p>
          <a:p>
            <a:r>
              <a:rPr lang="de-DE" dirty="0"/>
              <a:t>Erweitertes polizeiliches Führungszeugnis (nicht älter als drei Monate vor Ausbildungsbeginn)</a:t>
            </a:r>
          </a:p>
          <a:p>
            <a:r>
              <a:rPr lang="de-DE" dirty="0"/>
              <a:t>Ärztliches Zeugnis über die Eignung für einen pädagogischen und pflegerischen Beruf (nicht älter als drei Monate vor Ausbildungsbeginn)</a:t>
            </a:r>
          </a:p>
          <a:p>
            <a:endParaRPr lang="de-DE" dirty="0"/>
          </a:p>
        </p:txBody>
      </p:sp>
      <p:sp>
        <p:nvSpPr>
          <p:cNvPr id="4" name="Foliennummernplatzhalter 3"/>
          <p:cNvSpPr>
            <a:spLocks noGrp="1"/>
          </p:cNvSpPr>
          <p:nvPr>
            <p:ph type="sldNum" sz="quarter" idx="10"/>
          </p:nvPr>
        </p:nvSpPr>
        <p:spPr/>
        <p:txBody>
          <a:bodyPr/>
          <a:lstStyle/>
          <a:p>
            <a:pPr rtl="0"/>
            <a:fld id="{841221E5-7225-48EB-A4EE-420E7BFCF705}" type="slidenum">
              <a:rPr lang="de-DE" smtClean="0"/>
              <a:pPr rtl="0"/>
              <a:t>22</a:t>
            </a:fld>
            <a:endParaRPr lang="de-DE" dirty="0"/>
          </a:p>
        </p:txBody>
      </p:sp>
    </p:spTree>
    <p:extLst>
      <p:ext uri="{BB962C8B-B14F-4D97-AF65-F5344CB8AC3E}">
        <p14:creationId xmlns:p14="http://schemas.microsoft.com/office/powerpoint/2010/main" val="36238692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Weiterbildungsabschlüsse sind vom Niveau her vergleichbar mit einem Studium-Abschluss: </a:t>
            </a:r>
          </a:p>
          <a:p>
            <a:r>
              <a:rPr lang="de-DE" dirty="0" err="1"/>
              <a:t>Fachwirte+Meister</a:t>
            </a:r>
            <a:r>
              <a:rPr lang="de-DE" dirty="0"/>
              <a:t>: Bachelor</a:t>
            </a:r>
          </a:p>
          <a:p>
            <a:r>
              <a:rPr lang="de-DE" dirty="0"/>
              <a:t>Betriebswirte: Master</a:t>
            </a:r>
          </a:p>
        </p:txBody>
      </p:sp>
      <p:sp>
        <p:nvSpPr>
          <p:cNvPr id="4" name="Foliennummernplatzhalter 3"/>
          <p:cNvSpPr>
            <a:spLocks noGrp="1"/>
          </p:cNvSpPr>
          <p:nvPr>
            <p:ph type="sldNum" sz="quarter" idx="5"/>
          </p:nvPr>
        </p:nvSpPr>
        <p:spPr/>
        <p:txBody>
          <a:bodyPr/>
          <a:lstStyle/>
          <a:p>
            <a:pPr rtl="0"/>
            <a:fld id="{841221E5-7225-48EB-A4EE-420E7BFCF705}" type="slidenum">
              <a:rPr lang="de-DE" smtClean="0"/>
              <a:pPr rtl="0"/>
              <a:t>23</a:t>
            </a:fld>
            <a:endParaRPr lang="de-DE" dirty="0"/>
          </a:p>
        </p:txBody>
      </p:sp>
    </p:spTree>
    <p:extLst>
      <p:ext uri="{BB962C8B-B14F-4D97-AF65-F5344CB8AC3E}">
        <p14:creationId xmlns:p14="http://schemas.microsoft.com/office/powerpoint/2010/main" val="16268069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a:t>Karriere mit Lehre: </a:t>
            </a:r>
            <a:r>
              <a:rPr lang="de-DE" dirty="0"/>
              <a:t>Mit einer dualen Berufsausbildung sind durch vielfältige Weiterbildungs- und Aufstiegsmöglichkeiten keine Grenzen nach oben gesetzt,</a:t>
            </a:r>
          </a:p>
        </p:txBody>
      </p:sp>
      <p:sp>
        <p:nvSpPr>
          <p:cNvPr id="4" name="Foliennummernplatzhalter 3"/>
          <p:cNvSpPr>
            <a:spLocks noGrp="1"/>
          </p:cNvSpPr>
          <p:nvPr>
            <p:ph type="sldNum" sz="quarter" idx="10"/>
          </p:nvPr>
        </p:nvSpPr>
        <p:spPr/>
        <p:txBody>
          <a:bodyPr/>
          <a:lstStyle/>
          <a:p>
            <a:pPr rtl="0"/>
            <a:fld id="{841221E5-7225-48EB-A4EE-420E7BFCF705}" type="slidenum">
              <a:rPr lang="de-DE" smtClean="0"/>
              <a:pPr rtl="0"/>
              <a:t>24</a:t>
            </a:fld>
            <a:endParaRPr lang="de-DE" dirty="0"/>
          </a:p>
        </p:txBody>
      </p:sp>
    </p:spTree>
    <p:extLst>
      <p:ext uri="{BB962C8B-B14F-4D97-AF65-F5344CB8AC3E}">
        <p14:creationId xmlns:p14="http://schemas.microsoft.com/office/powerpoint/2010/main" val="39738425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lvl="0"/>
            <a:r>
              <a:rPr lang="de-DE" sz="1700" dirty="0"/>
              <a:t>Ziele:</a:t>
            </a:r>
          </a:p>
          <a:p>
            <a:pPr lvl="1"/>
            <a:r>
              <a:rPr lang="de-DE" sz="1700" dirty="0"/>
              <a:t>Ausbildungsbeteiligung von Menschen mit Migrationshintergrund erhöhen</a:t>
            </a:r>
          </a:p>
          <a:p>
            <a:pPr lvl="1"/>
            <a:r>
              <a:rPr lang="de-DE" sz="1700" dirty="0"/>
              <a:t>Migrantenbetriebe und Selbständige mit Migrationshintergrund als Ausbildungsbetriebe gewinnen</a:t>
            </a:r>
          </a:p>
          <a:p>
            <a:pPr lvl="1"/>
            <a:r>
              <a:rPr lang="de-DE" sz="1700" dirty="0"/>
              <a:t>Elternarbeit in Migrantenselbstorganisationen zum Thema Berufsausbildung</a:t>
            </a:r>
          </a:p>
          <a:p>
            <a:endParaRPr lang="de-DE" dirty="0"/>
          </a:p>
        </p:txBody>
      </p:sp>
      <p:sp>
        <p:nvSpPr>
          <p:cNvPr id="4" name="Foliennummernplatzhalter 3"/>
          <p:cNvSpPr>
            <a:spLocks noGrp="1"/>
          </p:cNvSpPr>
          <p:nvPr>
            <p:ph type="sldNum" sz="quarter" idx="10"/>
          </p:nvPr>
        </p:nvSpPr>
        <p:spPr/>
        <p:txBody>
          <a:bodyPr/>
          <a:lstStyle/>
          <a:p>
            <a:pPr rtl="0"/>
            <a:fld id="{841221E5-7225-48EB-A4EE-420E7BFCF705}" type="slidenum">
              <a:rPr lang="de-DE" smtClean="0"/>
              <a:pPr rtl="0"/>
              <a:t>3</a:t>
            </a:fld>
            <a:endParaRPr lang="de-DE" dirty="0"/>
          </a:p>
        </p:txBody>
      </p:sp>
    </p:spTree>
    <p:extLst>
      <p:ext uri="{BB962C8B-B14F-4D97-AF65-F5344CB8AC3E}">
        <p14:creationId xmlns:p14="http://schemas.microsoft.com/office/powerpoint/2010/main" val="37783235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66122">
              <a:defRPr/>
            </a:pPr>
            <a:r>
              <a:rPr lang="de-DE" dirty="0"/>
              <a:t>Bildung bedeutet nicht nur Schule. Bildung beginnt nach der Geburt und dauert das ganze Leben.</a:t>
            </a:r>
            <a:r>
              <a:rPr lang="de-DE" baseline="0" dirty="0"/>
              <a:t> </a:t>
            </a:r>
          </a:p>
          <a:p>
            <a:pPr defTabSz="966122">
              <a:defRPr/>
            </a:pPr>
            <a:r>
              <a:rPr lang="de-DE" baseline="0" dirty="0"/>
              <a:t>Bildung ist ein Entwicklungsprozess, bei dem der Mensch seine sozialen, persönlichen und fachlichen Kompetenzen entwickelt und erweitert.</a:t>
            </a:r>
          </a:p>
          <a:p>
            <a:endParaRPr lang="de-DE" sz="1300" dirty="0"/>
          </a:p>
          <a:p>
            <a:endParaRPr lang="de-DE" sz="1300" dirty="0"/>
          </a:p>
          <a:p>
            <a:r>
              <a:rPr lang="de-DE" sz="1300" dirty="0"/>
              <a:t>Für die Bildungspolitik sind in Deutschland in erster Linie die Bundesländer zuständig. </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300" dirty="0"/>
              <a:t>Die Landesregierungen entscheiden weitgehend selbstständig, wie sie ihre Bildungssysteme ausgestalten.</a:t>
            </a:r>
          </a:p>
          <a:p>
            <a:endParaRPr lang="de-DE" sz="1300" dirty="0"/>
          </a:p>
          <a:p>
            <a:r>
              <a:rPr lang="de-DE" sz="1300" dirty="0"/>
              <a:t>Für die duale Berufsausbildung ist der Bund zuständig. Alle Berufe sind bundeseinheitlich geregelt im BBiG (Berufsbildungsgesetz) und der HwO (Handwerksordnung)</a:t>
            </a:r>
          </a:p>
          <a:p>
            <a:endParaRPr lang="de-DE" sz="1300" dirty="0"/>
          </a:p>
          <a:p>
            <a:r>
              <a:rPr lang="de-DE" sz="1300" dirty="0"/>
              <a:t>Ausnahmen gibt es für </a:t>
            </a:r>
            <a:r>
              <a:rPr lang="de-DE" sz="1300" u="sng" dirty="0"/>
              <a:t>schulische</a:t>
            </a:r>
            <a:r>
              <a:rPr lang="de-DE" sz="1300" dirty="0"/>
              <a:t> Berufsausbildungen (z.B. bestimmte Gesundheitsberufe an Berufsfachschulen). Hierfür sind die Bundesländer zuständig.</a:t>
            </a:r>
          </a:p>
          <a:p>
            <a:endParaRPr lang="de-DE" sz="1300" dirty="0"/>
          </a:p>
          <a:p>
            <a:endParaRPr lang="de-DE" sz="1300" dirty="0"/>
          </a:p>
          <a:p>
            <a:r>
              <a:rPr lang="de-DE" sz="1300" dirty="0"/>
              <a:t>Das Bildungssystem folgt jedoch einem bundesweit gültigen Grundgerüst.</a:t>
            </a:r>
            <a:endParaRPr lang="de-DE" dirty="0"/>
          </a:p>
        </p:txBody>
      </p:sp>
      <p:sp>
        <p:nvSpPr>
          <p:cNvPr id="4" name="Foliennummernplatzhalter 3"/>
          <p:cNvSpPr>
            <a:spLocks noGrp="1"/>
          </p:cNvSpPr>
          <p:nvPr>
            <p:ph type="sldNum" sz="quarter" idx="10"/>
          </p:nvPr>
        </p:nvSpPr>
        <p:spPr/>
        <p:txBody>
          <a:bodyPr/>
          <a:lstStyle/>
          <a:p>
            <a:pPr rtl="0"/>
            <a:fld id="{841221E5-7225-48EB-A4EE-420E7BFCF705}" type="slidenum">
              <a:rPr lang="de-DE" smtClean="0"/>
              <a:pPr rtl="0"/>
              <a:t>4</a:t>
            </a:fld>
            <a:endParaRPr lang="de-DE" dirty="0"/>
          </a:p>
        </p:txBody>
      </p:sp>
    </p:spTree>
    <p:extLst>
      <p:ext uri="{BB962C8B-B14F-4D97-AF65-F5344CB8AC3E}">
        <p14:creationId xmlns:p14="http://schemas.microsoft.com/office/powerpoint/2010/main" val="21574105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2100" b="1" dirty="0"/>
              <a:t>Bayern:</a:t>
            </a:r>
          </a:p>
          <a:p>
            <a:endParaRPr lang="de-DE" sz="2100" dirty="0"/>
          </a:p>
          <a:p>
            <a:r>
              <a:rPr lang="de-DE" sz="2100" dirty="0"/>
              <a:t>(Berufs-)Schulpflicht: insgesamt 12 Jahre : </a:t>
            </a:r>
            <a:r>
              <a:rPr lang="de-DE" sz="1700" dirty="0"/>
              <a:t>spätestens mit Vollendung des 21. Lebensjahr keine Berufsschulpflicht mehr – jedoch darf (und sollte) die Berufsschule während einer Berufsausbildung auch von älteren Azubis immer besucht werden</a:t>
            </a:r>
          </a:p>
          <a:p>
            <a:pPr lvl="2"/>
            <a:endParaRPr lang="de-DE" sz="1700" dirty="0"/>
          </a:p>
          <a:p>
            <a:r>
              <a:rPr lang="de-DE" sz="2100" dirty="0"/>
              <a:t>Vollzeitschulpflicht und Berufsschulpflicht</a:t>
            </a:r>
          </a:p>
          <a:p>
            <a:pPr marL="181148" indent="-181148">
              <a:buFontTx/>
              <a:buChar char="-"/>
            </a:pPr>
            <a:r>
              <a:rPr lang="de-DE" baseline="0" dirty="0"/>
              <a:t>Die Schulpflicht dauert 9 Jahre plus Berufsausbildung oder 9 Jahre plus Berufsvorbereitungsjahr. In der Schule haben die Kinder Anwesenheitspflicht</a:t>
            </a:r>
          </a:p>
          <a:p>
            <a:pPr marL="181148" indent="-181148">
              <a:buFontTx/>
              <a:buChar char="-"/>
            </a:pPr>
            <a:r>
              <a:rPr lang="de-DE" baseline="0" dirty="0"/>
              <a:t>Die allgemeine Schulpflicht wurde 1919 in die Verfassung aufgenommen, um die Eltern zu zwingen, die Kinder in die Schule zu schicken – die Kinder „müssen“ in die Schule.</a:t>
            </a:r>
          </a:p>
          <a:p>
            <a:pPr marL="181148" indent="-181148">
              <a:buFontTx/>
              <a:buChar char="-"/>
            </a:pPr>
            <a:r>
              <a:rPr lang="de-DE" dirty="0"/>
              <a:t>Die Schulpflicht dauert grundsätzlich 12 Jahre. Sie gliedert sich in Vollzeitschulpflicht und Berufsschulpflicht. Es gibt Ausnahmen von der Berufsschulpflicht. Z.B. mit einem Mittleren Bildungsabschluss (Realschule) oder während eines Freiwilligendienstes ( FSJ, BFD)</a:t>
            </a:r>
          </a:p>
          <a:p>
            <a:pPr marL="181148" indent="-181148">
              <a:buFontTx/>
              <a:buChar char="-"/>
            </a:pPr>
            <a:endParaRPr lang="de-DE" dirty="0"/>
          </a:p>
          <a:p>
            <a:pPr marL="241530" indent="-241530">
              <a:buFontTx/>
              <a:buAutoNum type="arabicPeriod"/>
            </a:pPr>
            <a:r>
              <a:rPr lang="de-DE" b="1" dirty="0"/>
              <a:t>Vollzeitschulpflicht: </a:t>
            </a:r>
            <a:r>
              <a:rPr lang="de-DE" dirty="0"/>
              <a:t>Die Vollzeitschulpflicht endet nach 9 Schuljahren (Art. 37 Abs. 3 </a:t>
            </a:r>
            <a:r>
              <a:rPr lang="de-DE" dirty="0" err="1"/>
              <a:t>BayEUG</a:t>
            </a:r>
            <a:r>
              <a:rPr lang="de-DE" dirty="0"/>
              <a:t>). Es handelt sich um die tatsächlichen Schulbesuchsjahre (auch die Wiederholungsjahre), nicht um die Jahrgangsstufen. </a:t>
            </a:r>
          </a:p>
          <a:p>
            <a:r>
              <a:rPr lang="de-DE" dirty="0"/>
              <a:t>Achtung: Abweichende Regelung für Schüler*innen bei Zuzug aus dem Ausland</a:t>
            </a:r>
          </a:p>
          <a:p>
            <a:endParaRPr lang="de-DE" dirty="0"/>
          </a:p>
          <a:p>
            <a:r>
              <a:rPr lang="de-DE" b="1" dirty="0"/>
              <a:t> 2.</a:t>
            </a:r>
            <a:r>
              <a:rPr lang="de-DE" b="1" baseline="0" dirty="0"/>
              <a:t> </a:t>
            </a:r>
            <a:r>
              <a:rPr lang="de-DE" b="1" dirty="0"/>
              <a:t>Dauer der Berufsschulpflicht:</a:t>
            </a:r>
            <a:r>
              <a:rPr lang="de-DE" b="1" baseline="0" dirty="0"/>
              <a:t> </a:t>
            </a:r>
            <a:r>
              <a:rPr lang="de-DE" dirty="0"/>
              <a:t>Die Berufsschule ist eine Pflichtschule und dauert in der Regel drei Jahre. Sie ist an die Ausbildungsdauer gebunden. </a:t>
            </a:r>
          </a:p>
          <a:p>
            <a:endParaRPr lang="de-DE" dirty="0"/>
          </a:p>
        </p:txBody>
      </p:sp>
      <p:sp>
        <p:nvSpPr>
          <p:cNvPr id="4" name="Foliennummernplatzhalter 3"/>
          <p:cNvSpPr>
            <a:spLocks noGrp="1"/>
          </p:cNvSpPr>
          <p:nvPr>
            <p:ph type="sldNum" sz="quarter" idx="10"/>
          </p:nvPr>
        </p:nvSpPr>
        <p:spPr/>
        <p:txBody>
          <a:bodyPr/>
          <a:lstStyle/>
          <a:p>
            <a:pPr rtl="0"/>
            <a:fld id="{841221E5-7225-48EB-A4EE-420E7BFCF705}" type="slidenum">
              <a:rPr lang="de-DE" smtClean="0"/>
              <a:pPr rtl="0"/>
              <a:t>5</a:t>
            </a:fld>
            <a:endParaRPr lang="de-DE" dirty="0"/>
          </a:p>
        </p:txBody>
      </p:sp>
    </p:spTree>
    <p:extLst>
      <p:ext uri="{BB962C8B-B14F-4D97-AF65-F5344CB8AC3E}">
        <p14:creationId xmlns:p14="http://schemas.microsoft.com/office/powerpoint/2010/main" val="18989991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300" dirty="0"/>
              <a:t>Schule ist Ländersache – hier </a:t>
            </a:r>
            <a:r>
              <a:rPr lang="de-DE" sz="1300" b="1" dirty="0"/>
              <a:t>Bayern:</a:t>
            </a:r>
          </a:p>
          <a:p>
            <a:endParaRPr lang="de-DE" sz="1300" dirty="0"/>
          </a:p>
          <a:p>
            <a:r>
              <a:rPr lang="de-DE" sz="1300" dirty="0"/>
              <a:t>in allgemeinbildenden Schulen, beruflichen Schulen und Schulen des zweiten Bildungswegs.</a:t>
            </a:r>
          </a:p>
          <a:p>
            <a:r>
              <a:rPr lang="de-DE" sz="1300" dirty="0"/>
              <a:t> </a:t>
            </a:r>
          </a:p>
          <a:p>
            <a:r>
              <a:rPr lang="de-DE" sz="1300" dirty="0"/>
              <a:t>Grundsätzlich gilt: Mit jedem erreichten Abschluss steht der Weg zum nächsthöheren schulischen Ziel offen</a:t>
            </a:r>
          </a:p>
          <a:p>
            <a:endParaRPr lang="de-DE" sz="1300" dirty="0"/>
          </a:p>
          <a:p>
            <a:r>
              <a:rPr lang="de-DE" sz="1300" dirty="0"/>
              <a:t>Die vorschulische (Kindergarten) Bildung bereitet auf den Übergang in die Grundschule vor.</a:t>
            </a:r>
          </a:p>
          <a:p>
            <a:endParaRPr lang="de-DE" dirty="0"/>
          </a:p>
          <a:p>
            <a:r>
              <a:rPr lang="de-DE" sz="1300" b="1" dirty="0"/>
              <a:t>Die Grundschule</a:t>
            </a:r>
            <a:endParaRPr lang="de-DE" sz="1300" dirty="0"/>
          </a:p>
          <a:p>
            <a:r>
              <a:rPr lang="de-DE" sz="1300" dirty="0"/>
              <a:t>Die Grundschule ist die erste Schule.</a:t>
            </a:r>
          </a:p>
          <a:p>
            <a:r>
              <a:rPr lang="de-DE" sz="1300" dirty="0"/>
              <a:t>Alle Kinder müssen in die Grundschule gehen.</a:t>
            </a:r>
          </a:p>
          <a:p>
            <a:r>
              <a:rPr lang="de-DE" sz="1300" dirty="0"/>
              <a:t>Die Kinder gehen 4 Jahre in die Grundschule.</a:t>
            </a:r>
          </a:p>
          <a:p>
            <a:r>
              <a:rPr lang="de-DE" sz="1300" dirty="0"/>
              <a:t>Nach der Grundschule müssen alle Kinder in eine weiterführende Schule gehen.</a:t>
            </a:r>
          </a:p>
          <a:p>
            <a:r>
              <a:rPr lang="de-DE" sz="1300" dirty="0"/>
              <a:t>Weiterführend bedeutet: Diese Schule führt zu einem Schul-Abschluss.</a:t>
            </a:r>
          </a:p>
          <a:p>
            <a:r>
              <a:rPr lang="de-DE" sz="1300" dirty="0"/>
              <a:t>Direkt nach der Grundschule gibt es drei weiterführende Schulen:</a:t>
            </a:r>
          </a:p>
          <a:p>
            <a:r>
              <a:rPr lang="de-DE" sz="1300" dirty="0"/>
              <a:t>Mittelschule, Realschule und Gymnasium.</a:t>
            </a:r>
          </a:p>
          <a:p>
            <a:endParaRPr lang="de-DE" sz="1300" b="1" dirty="0"/>
          </a:p>
          <a:p>
            <a:r>
              <a:rPr lang="de-DE" sz="1300" b="1" dirty="0"/>
              <a:t>Das Gymnasium</a:t>
            </a:r>
            <a:endParaRPr lang="de-DE" sz="1300" dirty="0"/>
          </a:p>
          <a:p>
            <a:r>
              <a:rPr lang="de-DE" sz="1300" dirty="0"/>
              <a:t>Die Jugendlichen gehen 9 Jahre in das Gymnasium.</a:t>
            </a:r>
          </a:p>
          <a:p>
            <a:r>
              <a:rPr lang="de-DE" sz="1300" dirty="0"/>
              <a:t>Am Ende gibt es eine Prüfung.</a:t>
            </a:r>
          </a:p>
          <a:p>
            <a:r>
              <a:rPr lang="de-DE" sz="1300" dirty="0"/>
              <a:t>Diese Prüfung heißt Abitur.</a:t>
            </a:r>
          </a:p>
          <a:p>
            <a:r>
              <a:rPr lang="de-DE" sz="1300" dirty="0"/>
              <a:t>Wenn die Jugendlichen das Abitur bestehen:</a:t>
            </a:r>
          </a:p>
          <a:p>
            <a:r>
              <a:rPr lang="de-DE" sz="1300" dirty="0"/>
              <a:t>Dann können sie an jeder Hoch-Schule studieren.</a:t>
            </a:r>
          </a:p>
          <a:p>
            <a:r>
              <a:rPr lang="de-DE" sz="1300" dirty="0"/>
              <a:t>Sie können auch eine Berufs-Ausbildung machen.</a:t>
            </a:r>
          </a:p>
          <a:p>
            <a:endParaRPr lang="de-DE" dirty="0"/>
          </a:p>
          <a:p>
            <a:r>
              <a:rPr lang="de-DE" sz="1300" b="1" dirty="0"/>
              <a:t>Die Realschule</a:t>
            </a:r>
            <a:endParaRPr lang="de-DE" sz="1300" dirty="0"/>
          </a:p>
          <a:p>
            <a:r>
              <a:rPr lang="de-DE" sz="1300" dirty="0"/>
              <a:t>Die Jugendlichen gehen 6 Jahre in die Realschule.</a:t>
            </a:r>
          </a:p>
          <a:p>
            <a:r>
              <a:rPr lang="de-DE" sz="1300" dirty="0"/>
              <a:t>Am Ende gibt es eine Prüfung.</a:t>
            </a:r>
          </a:p>
          <a:p>
            <a:r>
              <a:rPr lang="de-DE" sz="1300" dirty="0"/>
              <a:t>Die Prüfung heißt Realschul-Abschluss. (Mittlerer Bildungsabschluss)</a:t>
            </a:r>
          </a:p>
          <a:p>
            <a:r>
              <a:rPr lang="de-DE" sz="1300" dirty="0"/>
              <a:t>Wenn die Jugendlichen den Realschul-Abschluss bestehen: Dann können sie eine Berufs-Ausbildung machen.</a:t>
            </a:r>
          </a:p>
          <a:p>
            <a:r>
              <a:rPr lang="de-DE" sz="1300" dirty="0"/>
              <a:t>Die Jugendlichen können nach der Realschule auch auf eine andere Schule gehen.</a:t>
            </a:r>
          </a:p>
          <a:p>
            <a:r>
              <a:rPr lang="de-DE" sz="1300" dirty="0"/>
              <a:t>Zum Beispiel auf eine </a:t>
            </a:r>
            <a:r>
              <a:rPr lang="de-DE" sz="1300" b="1" dirty="0"/>
              <a:t>Fach-Ober-Schule</a:t>
            </a:r>
            <a:r>
              <a:rPr lang="de-DE" sz="1300" dirty="0"/>
              <a:t>.</a:t>
            </a:r>
          </a:p>
          <a:p>
            <a:r>
              <a:rPr lang="de-DE" sz="1300" dirty="0"/>
              <a:t>Die Abkürzung ist </a:t>
            </a:r>
            <a:r>
              <a:rPr lang="de-DE" sz="1300" b="1" dirty="0"/>
              <a:t>FOS</a:t>
            </a:r>
            <a:r>
              <a:rPr lang="de-DE" sz="1300" dirty="0"/>
              <a:t>.</a:t>
            </a:r>
          </a:p>
          <a:p>
            <a:r>
              <a:rPr lang="de-DE" sz="1300" dirty="0"/>
              <a:t>Die Jugendlichen gehen 2 Jahre in die FOS.</a:t>
            </a:r>
          </a:p>
          <a:p>
            <a:r>
              <a:rPr lang="de-DE" sz="1300" dirty="0"/>
              <a:t>Am Ende gibt es eine Prüfung.</a:t>
            </a:r>
          </a:p>
          <a:p>
            <a:r>
              <a:rPr lang="de-DE" sz="1300" dirty="0"/>
              <a:t>Diese Prüfung heißt Fach-Abitur.</a:t>
            </a:r>
          </a:p>
          <a:p>
            <a:r>
              <a:rPr lang="de-DE" sz="1300" dirty="0"/>
              <a:t>Wenn die Jugendlichen das Fach-Abitur bestehen:</a:t>
            </a:r>
          </a:p>
          <a:p>
            <a:r>
              <a:rPr lang="de-DE" sz="1300" dirty="0"/>
              <a:t>Dann haben sie die Fach-Hochschul-Reife.</a:t>
            </a:r>
          </a:p>
          <a:p>
            <a:r>
              <a:rPr lang="de-DE" sz="1300" dirty="0"/>
              <a:t>Dann können sie an manchen Hoch-Schulen studieren.</a:t>
            </a:r>
          </a:p>
          <a:p>
            <a:r>
              <a:rPr lang="de-DE" sz="1300" dirty="0"/>
              <a:t>Die Jugendlichen können auch noch ein Jahr an die FOS gehen.</a:t>
            </a:r>
          </a:p>
          <a:p>
            <a:r>
              <a:rPr lang="de-DE" sz="1300" dirty="0"/>
              <a:t>Dann können sie das Abitur machen.</a:t>
            </a:r>
          </a:p>
          <a:p>
            <a:r>
              <a:rPr lang="de-DE" sz="1300" dirty="0"/>
              <a:t>Dann können sie an allen Hoch-Schulen studieren.</a:t>
            </a:r>
          </a:p>
          <a:p>
            <a:endParaRPr lang="de-DE" dirty="0"/>
          </a:p>
          <a:p>
            <a:r>
              <a:rPr lang="de-DE" sz="1300" b="1" dirty="0"/>
              <a:t>Die Mittelschule</a:t>
            </a:r>
            <a:endParaRPr lang="de-DE" sz="1300" dirty="0"/>
          </a:p>
          <a:p>
            <a:r>
              <a:rPr lang="de-DE" sz="1300" dirty="0"/>
              <a:t>Die Jugendlichen gehen 5 Jahre in die Mittelschule.</a:t>
            </a:r>
          </a:p>
          <a:p>
            <a:r>
              <a:rPr lang="de-DE" sz="1300" dirty="0"/>
              <a:t>Danach können sie eine Berufs-Ausbildung machen.</a:t>
            </a:r>
          </a:p>
          <a:p>
            <a:r>
              <a:rPr lang="de-DE" sz="1300" dirty="0"/>
              <a:t>Die Jugendlichen können auch noch eine Prüfung machen.</a:t>
            </a:r>
          </a:p>
          <a:p>
            <a:r>
              <a:rPr lang="de-DE" sz="1300" dirty="0"/>
              <a:t>Diese Prüfung heißt Qualifizierender Abschluss der Mittelschule.</a:t>
            </a:r>
          </a:p>
          <a:p>
            <a:r>
              <a:rPr lang="de-DE" sz="1300" dirty="0"/>
              <a:t>Die Jugendlichen können an der Mittelschule auch noch ein Jahr länger zur Schule gehen.</a:t>
            </a:r>
          </a:p>
          <a:p>
            <a:r>
              <a:rPr lang="de-DE" sz="1300" dirty="0"/>
              <a:t>Sie können dann die Prüfung zum Mittleren Schul-Abschluss machen.</a:t>
            </a:r>
          </a:p>
          <a:p>
            <a:r>
              <a:rPr lang="de-DE" sz="1300" dirty="0"/>
              <a:t>Die Jugendlichen haben mit dem Mittleren Schul-Abschluss die gleichen Möglichkeiten wie mit dem Real-Schul-Abschluss.</a:t>
            </a:r>
          </a:p>
          <a:p>
            <a:r>
              <a:rPr lang="de-DE" sz="1300" dirty="0"/>
              <a:t>Wenn die Jugendlichen den Mittleren Schul-Abschluss bestehen:</a:t>
            </a:r>
          </a:p>
          <a:p>
            <a:r>
              <a:rPr lang="de-DE" sz="1300" dirty="0"/>
              <a:t>Dann können sie auf eine FOS gehen.</a:t>
            </a:r>
          </a:p>
          <a:p>
            <a:r>
              <a:rPr lang="de-DE" sz="1300" dirty="0"/>
              <a:t>Dann können sie das Abitur machen.</a:t>
            </a:r>
          </a:p>
          <a:p>
            <a:r>
              <a:rPr lang="de-DE" sz="1300" dirty="0"/>
              <a:t>Die Jugendlichen können auch eine Berufs-Ausbildung machen.</a:t>
            </a:r>
          </a:p>
          <a:p>
            <a:endParaRPr lang="de-DE" dirty="0"/>
          </a:p>
          <a:p>
            <a:r>
              <a:rPr lang="de-DE" sz="1300" b="1" dirty="0"/>
              <a:t>Die Wirtschafts-Schule</a:t>
            </a:r>
            <a:endParaRPr lang="de-DE" sz="1300" dirty="0"/>
          </a:p>
          <a:p>
            <a:r>
              <a:rPr lang="de-DE" sz="1300" dirty="0"/>
              <a:t>Ein Kind kann nach der Grundschule nicht direkt in die Wirtschafts-Schule gehen.</a:t>
            </a:r>
          </a:p>
          <a:p>
            <a:r>
              <a:rPr lang="de-DE" sz="1300" dirty="0"/>
              <a:t>Erst muss das Kind in die Mittelschule oder in die Realschule oder in das Gymnasium gehen.</a:t>
            </a:r>
          </a:p>
          <a:p>
            <a:r>
              <a:rPr lang="de-DE" sz="1300" dirty="0"/>
              <a:t>Dann kann es in die Wirtschaftsschule gehen.</a:t>
            </a:r>
          </a:p>
          <a:p>
            <a:r>
              <a:rPr lang="de-DE" sz="1300" dirty="0"/>
              <a:t>Es gibt unterschiedliche Arten der Wirtschaftsschule.</a:t>
            </a:r>
          </a:p>
          <a:p>
            <a:r>
              <a:rPr lang="de-DE" sz="1300" dirty="0"/>
              <a:t>Am Ende gibt es eine Prüfung.</a:t>
            </a:r>
          </a:p>
          <a:p>
            <a:r>
              <a:rPr lang="de-DE" sz="1300" dirty="0"/>
              <a:t>Die Prüfung heißt Mittlerer Schul-Abschluss</a:t>
            </a:r>
          </a:p>
          <a:p>
            <a:r>
              <a:rPr lang="de-DE" sz="1300" dirty="0"/>
              <a:t>Wenn die Jugendlichen den Mittleren Schul-Abschluss bestehen:</a:t>
            </a:r>
          </a:p>
          <a:p>
            <a:r>
              <a:rPr lang="de-DE" sz="1300" dirty="0"/>
              <a:t>Dann haben die Jugendlichen mit dem Mittleren Schul-Abschluss die gleichen Möglichkeiten wie mit dem Realschul-Abschluss.</a:t>
            </a:r>
          </a:p>
          <a:p>
            <a:r>
              <a:rPr lang="de-DE" sz="1300" dirty="0"/>
              <a:t>Dann können sie eine Berufs-Ausbildung machen.</a:t>
            </a:r>
          </a:p>
          <a:p>
            <a:r>
              <a:rPr lang="de-DE" sz="1300" dirty="0"/>
              <a:t>Die Jugendlichen können nach der Wirtschafts-Schule auch auf eine FOS gehen.</a:t>
            </a:r>
          </a:p>
          <a:p>
            <a:r>
              <a:rPr lang="de-DE" sz="1300" dirty="0"/>
              <a:t>Dann können sie das Abitur machen.</a:t>
            </a:r>
          </a:p>
          <a:p>
            <a:endParaRPr lang="de-DE" sz="1300" b="1" dirty="0"/>
          </a:p>
          <a:p>
            <a:r>
              <a:rPr lang="de-DE" sz="1300" b="1" dirty="0"/>
              <a:t>Die Berufs-Schule</a:t>
            </a:r>
            <a:endParaRPr lang="de-DE" sz="1300" dirty="0"/>
          </a:p>
          <a:p>
            <a:r>
              <a:rPr lang="de-DE" sz="1300" dirty="0"/>
              <a:t>An der Berufs-Schule gibt es ein </a:t>
            </a:r>
            <a:r>
              <a:rPr lang="de-DE" sz="1300" b="1" dirty="0"/>
              <a:t>duales System</a:t>
            </a:r>
            <a:r>
              <a:rPr lang="de-DE" sz="1300" dirty="0"/>
              <a:t>.</a:t>
            </a:r>
          </a:p>
          <a:p>
            <a:r>
              <a:rPr lang="de-DE" sz="1300" dirty="0"/>
              <a:t>Ein duales System bedeutet: Arbeit und Berufs-Schule wechseln sich ab.</a:t>
            </a:r>
          </a:p>
          <a:p>
            <a:r>
              <a:rPr lang="de-DE" sz="1300" dirty="0"/>
              <a:t>Ein Jugendlicher kann eine Berufs-Ausbildung in einer Firma machen. </a:t>
            </a:r>
          </a:p>
          <a:p>
            <a:r>
              <a:rPr lang="de-DE" sz="1300" dirty="0"/>
              <a:t>Gleichzeitig geht er oder sie jede Woche für einen oder zwei Tage in die Berufs-Schule.</a:t>
            </a:r>
          </a:p>
          <a:p>
            <a:r>
              <a:rPr lang="de-DE" sz="1300" dirty="0"/>
              <a:t>Manchmal arbeitet der Jugendliche auch mehrere Wochen in der Firma. </a:t>
            </a:r>
          </a:p>
          <a:p>
            <a:r>
              <a:rPr lang="de-DE" sz="1300" dirty="0"/>
              <a:t>Danach geht er oder sie für mehrere Wochen in die Berufs-Schule.</a:t>
            </a:r>
          </a:p>
          <a:p>
            <a:endParaRPr lang="de-DE" sz="1300" dirty="0"/>
          </a:p>
          <a:p>
            <a:r>
              <a:rPr lang="de-DE" sz="1300" b="1" dirty="0"/>
              <a:t>Berufs-Ober-Schule, Abkürzung: BOS</a:t>
            </a:r>
            <a:endParaRPr lang="de-DE" sz="1300" dirty="0"/>
          </a:p>
          <a:p>
            <a:r>
              <a:rPr lang="de-DE" sz="1300" dirty="0"/>
              <a:t>Ein Jugendlicher hat eine Lehre gemacht.</a:t>
            </a:r>
          </a:p>
          <a:p>
            <a:r>
              <a:rPr lang="de-DE" sz="1300" dirty="0"/>
              <a:t>Oder lange in einem Beruf gearbeitet.</a:t>
            </a:r>
          </a:p>
          <a:p>
            <a:r>
              <a:rPr lang="de-DE" sz="1300" dirty="0"/>
              <a:t>Dann kann er oder sie für 1 oder 2 Jahre in die BOS gehen.</a:t>
            </a:r>
          </a:p>
          <a:p>
            <a:r>
              <a:rPr lang="de-DE" sz="1300" dirty="0"/>
              <a:t>Am Ende gibt es eine Prüfung zur Fach-Hoch-Schul-Reife.</a:t>
            </a:r>
          </a:p>
          <a:p>
            <a:r>
              <a:rPr lang="de-DE" sz="1300" dirty="0"/>
              <a:t>Oder zum Abitur.</a:t>
            </a:r>
          </a:p>
          <a:p>
            <a:endParaRPr lang="de-DE" sz="1300" dirty="0"/>
          </a:p>
          <a:p>
            <a:r>
              <a:rPr lang="de-DE" sz="1300" b="1" dirty="0"/>
              <a:t>Berufs-Fach-Schule</a:t>
            </a:r>
            <a:endParaRPr lang="de-DE" sz="1300" dirty="0"/>
          </a:p>
          <a:p>
            <a:r>
              <a:rPr lang="de-DE" sz="1300" dirty="0"/>
              <a:t>Ein Jugendlicher hat einen Schul-Abschluss gemacht.</a:t>
            </a:r>
          </a:p>
          <a:p>
            <a:r>
              <a:rPr lang="de-DE" sz="1300" dirty="0"/>
              <a:t>Dann kann er oder sie auf eine </a:t>
            </a:r>
            <a:r>
              <a:rPr lang="de-DE" sz="1300" b="1" dirty="0"/>
              <a:t>Berufs-Fach-Schule </a:t>
            </a:r>
            <a:r>
              <a:rPr lang="de-DE" sz="1300" dirty="0"/>
              <a:t>gehen.</a:t>
            </a:r>
          </a:p>
          <a:p>
            <a:r>
              <a:rPr lang="de-DE" sz="1300" dirty="0"/>
              <a:t>Die Jugendlichen gehen 2 oder 3 Jahre auf diese Schule.</a:t>
            </a:r>
          </a:p>
          <a:p>
            <a:r>
              <a:rPr lang="de-DE" sz="1300" dirty="0"/>
              <a:t>In der Schule lernen sie einen Beruf.</a:t>
            </a:r>
          </a:p>
          <a:p>
            <a:r>
              <a:rPr lang="de-DE" sz="1300" dirty="0"/>
              <a:t>Am Ende gibt es eine Prüfung für den Beruf.</a:t>
            </a:r>
          </a:p>
          <a:p>
            <a:r>
              <a:rPr lang="de-DE" sz="1300" dirty="0"/>
              <a:t>Danach können die Jugendlichen direkt in dem Beruf arbeiten.</a:t>
            </a:r>
          </a:p>
          <a:p>
            <a:endParaRPr lang="de-DE" sz="1300" dirty="0"/>
          </a:p>
          <a:p>
            <a:r>
              <a:rPr lang="de-DE" sz="1300" b="1" dirty="0"/>
              <a:t>Weitere Schulen</a:t>
            </a:r>
            <a:endParaRPr lang="de-DE" sz="1300" dirty="0"/>
          </a:p>
          <a:p>
            <a:r>
              <a:rPr lang="de-DE" sz="1300" dirty="0"/>
              <a:t>Manchmal können Kinder nicht in die Schule gehen.</a:t>
            </a:r>
          </a:p>
          <a:p>
            <a:r>
              <a:rPr lang="de-DE" sz="1300" dirty="0"/>
              <a:t>Zum Beispiel, weil sie lange im Krankenhaus sind.</a:t>
            </a:r>
          </a:p>
          <a:p>
            <a:r>
              <a:rPr lang="de-DE" sz="1300" dirty="0"/>
              <a:t>Für diese Kinder gibt es die </a:t>
            </a:r>
            <a:r>
              <a:rPr lang="de-DE" sz="1300" b="1" dirty="0"/>
              <a:t>Schule für Kranke</a:t>
            </a:r>
            <a:r>
              <a:rPr lang="de-DE" sz="1300" dirty="0"/>
              <a:t>.</a:t>
            </a:r>
          </a:p>
          <a:p>
            <a:r>
              <a:rPr lang="de-DE" sz="1300" dirty="0"/>
              <a:t>Manche Kinder brauchen besondere Unterstützung.</a:t>
            </a:r>
          </a:p>
          <a:p>
            <a:r>
              <a:rPr lang="de-DE" sz="1300" dirty="0"/>
              <a:t>Zum Beispiel Kinder mit einer Behinderung.</a:t>
            </a:r>
          </a:p>
          <a:p>
            <a:r>
              <a:rPr lang="de-DE" sz="1300" dirty="0"/>
              <a:t>Alle Schulen können Unterstützung für behinderte Kinder anbieten.</a:t>
            </a:r>
          </a:p>
          <a:p>
            <a:r>
              <a:rPr lang="de-DE" sz="1300" dirty="0"/>
              <a:t>Behinderte Kinder können auch in Förder-Schulen gehen.</a:t>
            </a:r>
          </a:p>
          <a:p>
            <a:r>
              <a:rPr lang="de-DE" sz="1300" dirty="0"/>
              <a:t>Es gibt unterschiedliche </a:t>
            </a:r>
            <a:r>
              <a:rPr lang="de-DE" sz="1300" b="1" dirty="0"/>
              <a:t>Förder-Schulen</a:t>
            </a:r>
            <a:r>
              <a:rPr lang="de-DE" sz="1300" dirty="0"/>
              <a:t>.</a:t>
            </a:r>
          </a:p>
          <a:p>
            <a:r>
              <a:rPr lang="de-DE" sz="1300" dirty="0"/>
              <a:t>Zum Beispiel Förder-Schulen für Kinder, die nicht sehen oder nicht hören können.</a:t>
            </a:r>
          </a:p>
          <a:p>
            <a:r>
              <a:rPr lang="de-DE" sz="1300" dirty="0"/>
              <a:t>Und Förder-Schulen für Kinder, die große Probleme beim Lernen haben.</a:t>
            </a:r>
          </a:p>
          <a:p>
            <a:r>
              <a:rPr lang="de-DE" sz="1300" dirty="0"/>
              <a:t>Auch Erwachsene möchten noch etwas dazu lernen.</a:t>
            </a:r>
          </a:p>
          <a:p>
            <a:r>
              <a:rPr lang="de-DE" sz="1300" dirty="0"/>
              <a:t>Sie können nach der Arbeit am Abend in eine Abend-Schule gehen.</a:t>
            </a:r>
          </a:p>
          <a:p>
            <a:r>
              <a:rPr lang="de-DE" sz="1300" dirty="0"/>
              <a:t>Dort können sie zum Beispiel das Abitur machen.</a:t>
            </a:r>
          </a:p>
          <a:p>
            <a:endParaRPr lang="de-DE" sz="1300" dirty="0"/>
          </a:p>
          <a:p>
            <a:r>
              <a:rPr lang="de-DE" sz="1000" dirty="0"/>
              <a:t>Quelle: eigene </a:t>
            </a:r>
            <a:r>
              <a:rPr lang="de-DE" sz="900" dirty="0"/>
              <a:t>Formulierung</a:t>
            </a:r>
            <a:r>
              <a:rPr lang="de-DE" sz="1000" dirty="0"/>
              <a:t> und Zusammenfassung des Bayerischen Kultusministeriums.</a:t>
            </a:r>
          </a:p>
          <a:p>
            <a:endParaRPr lang="de-DE" sz="1300" dirty="0"/>
          </a:p>
          <a:p>
            <a:endParaRPr lang="de-DE" dirty="0"/>
          </a:p>
          <a:p>
            <a:endParaRPr lang="de-DE" dirty="0"/>
          </a:p>
          <a:p>
            <a:endParaRPr lang="de-DE" dirty="0"/>
          </a:p>
        </p:txBody>
      </p:sp>
      <p:sp>
        <p:nvSpPr>
          <p:cNvPr id="4" name="Foliennummernplatzhalter 3"/>
          <p:cNvSpPr>
            <a:spLocks noGrp="1"/>
          </p:cNvSpPr>
          <p:nvPr>
            <p:ph type="sldNum" sz="quarter" idx="10"/>
          </p:nvPr>
        </p:nvSpPr>
        <p:spPr/>
        <p:txBody>
          <a:bodyPr/>
          <a:lstStyle/>
          <a:p>
            <a:pPr rtl="0"/>
            <a:fld id="{841221E5-7225-48EB-A4EE-420E7BFCF705}" type="slidenum">
              <a:rPr lang="de-DE" smtClean="0"/>
              <a:pPr rtl="0"/>
              <a:t>6</a:t>
            </a:fld>
            <a:endParaRPr lang="de-DE" dirty="0"/>
          </a:p>
        </p:txBody>
      </p:sp>
    </p:spTree>
    <p:extLst>
      <p:ext uri="{BB962C8B-B14F-4D97-AF65-F5344CB8AC3E}">
        <p14:creationId xmlns:p14="http://schemas.microsoft.com/office/powerpoint/2010/main" val="26773135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Was ist eine Berufsausbildung im Dualen System? </a:t>
            </a:r>
          </a:p>
          <a:p>
            <a:r>
              <a:rPr lang="de-DE" sz="1300" dirty="0">
                <a:latin typeface="Arial" pitchFamily="34"/>
                <a:cs typeface="Arial" pitchFamily="34"/>
              </a:rPr>
              <a:t>- </a:t>
            </a:r>
            <a:r>
              <a:rPr lang="es-ES" sz="1300" dirty="0">
                <a:latin typeface="Arial" pitchFamily="34"/>
                <a:cs typeface="Arial" pitchFamily="34"/>
              </a:rPr>
              <a:t>relativ </a:t>
            </a:r>
            <a:r>
              <a:rPr lang="es-ES" sz="1300" b="1" dirty="0">
                <a:latin typeface="Arial" pitchFamily="34"/>
                <a:cs typeface="Arial" pitchFamily="34"/>
              </a:rPr>
              <a:t>einzigartig</a:t>
            </a:r>
            <a:r>
              <a:rPr lang="es-ES" sz="1300" dirty="0">
                <a:latin typeface="Arial" pitchFamily="34"/>
                <a:cs typeface="Arial" pitchFamily="34"/>
              </a:rPr>
              <a:t> im weltweiten Vergleich</a:t>
            </a:r>
          </a:p>
          <a:p>
            <a:pPr marL="0" indent="0" defTabSz="966122">
              <a:buFontTx/>
              <a:buNone/>
              <a:defRPr/>
            </a:pPr>
            <a:r>
              <a:rPr lang="de-DE" sz="1300" dirty="0">
                <a:cs typeface="Arial" pitchFamily="34" charset="0"/>
              </a:rPr>
              <a:t>- in Deutschland erlernt man einen Beruf im Betrieb und in der Berufsschule.</a:t>
            </a:r>
          </a:p>
          <a:p>
            <a:pPr marL="0" indent="0" defTabSz="966122">
              <a:buFontTx/>
              <a:buNone/>
              <a:defRPr/>
            </a:pPr>
            <a:endParaRPr lang="de-DE" sz="1300" dirty="0">
              <a:cs typeface="Arial" pitchFamily="34" charset="0"/>
            </a:endParaRPr>
          </a:p>
          <a:p>
            <a:pPr marL="0" indent="0" defTabSz="966122">
              <a:buFontTx/>
              <a:buNone/>
              <a:defRPr/>
            </a:pPr>
            <a:r>
              <a:rPr lang="de-DE" sz="1300" dirty="0">
                <a:cs typeface="Arial" pitchFamily="34" charset="0"/>
              </a:rPr>
              <a:t>Es wird immer ein schriftlicher </a:t>
            </a:r>
            <a:r>
              <a:rPr lang="de-DE" sz="1300" b="1" dirty="0">
                <a:cs typeface="Arial" pitchFamily="34" charset="0"/>
              </a:rPr>
              <a:t>Ausbildungsvertrag</a:t>
            </a:r>
            <a:r>
              <a:rPr lang="de-DE" sz="1300" dirty="0">
                <a:cs typeface="Arial" pitchFamily="34" charset="0"/>
              </a:rPr>
              <a:t> abgeschlossen. Hier werden die Dauer der Ausbildung, die Ausbildungsvergütung, die wöchentlichen Arbeitszeiten, die Urlaubstage, die Rechte und Pflichten und die Ausbildungsinhalte vereinbart. Hierfür gibt es eine </a:t>
            </a:r>
            <a:r>
              <a:rPr lang="de-DE" sz="1300" b="1" dirty="0">
                <a:cs typeface="Arial" pitchFamily="34" charset="0"/>
              </a:rPr>
              <a:t>sachliche und zeitliche Gliederung </a:t>
            </a:r>
            <a:r>
              <a:rPr lang="de-DE" sz="1300" dirty="0">
                <a:cs typeface="Arial" pitchFamily="34" charset="0"/>
              </a:rPr>
              <a:t>in jedem Ausbildungsberuf. Alles ist gesetzlich geregelt im Berufsbildungsgesetz BBiG und/oder der Handwerksordnung HwO.</a:t>
            </a:r>
          </a:p>
          <a:p>
            <a:pPr defTabSz="966122">
              <a:defRPr/>
            </a:pPr>
            <a:endParaRPr lang="de-DE" dirty="0"/>
          </a:p>
        </p:txBody>
      </p:sp>
      <p:sp>
        <p:nvSpPr>
          <p:cNvPr id="4" name="Foliennummernplatzhalter 3"/>
          <p:cNvSpPr>
            <a:spLocks noGrp="1"/>
          </p:cNvSpPr>
          <p:nvPr>
            <p:ph type="sldNum" sz="quarter" idx="10"/>
          </p:nvPr>
        </p:nvSpPr>
        <p:spPr/>
        <p:txBody>
          <a:bodyPr/>
          <a:lstStyle/>
          <a:p>
            <a:pPr rtl="0"/>
            <a:fld id="{841221E5-7225-48EB-A4EE-420E7BFCF705}" type="slidenum">
              <a:rPr lang="de-DE" smtClean="0"/>
              <a:pPr rtl="0"/>
              <a:t>7</a:t>
            </a:fld>
            <a:endParaRPr lang="de-DE" dirty="0"/>
          </a:p>
        </p:txBody>
      </p:sp>
    </p:spTree>
    <p:extLst>
      <p:ext uri="{BB962C8B-B14F-4D97-AF65-F5344CB8AC3E}">
        <p14:creationId xmlns:p14="http://schemas.microsoft.com/office/powerpoint/2010/main" val="5358377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 duale Berufsausbildung findet im Ausbildungsbetrieb und den Fachklassen der Berufsschule statt.</a:t>
            </a:r>
          </a:p>
          <a:p>
            <a:endParaRPr lang="de-DE" dirty="0"/>
          </a:p>
          <a:p>
            <a:r>
              <a:rPr lang="de-DE" dirty="0"/>
              <a:t>Im Durchschnitt gehen die Azubis an </a:t>
            </a:r>
            <a:r>
              <a:rPr lang="de-DE" b="1" dirty="0"/>
              <a:t>1-2 Tagen pro Woche in die Berufsschule</a:t>
            </a:r>
            <a:r>
              <a:rPr lang="de-DE" dirty="0"/>
              <a:t>. In manchen Berufen findet auch </a:t>
            </a:r>
            <a:r>
              <a:rPr lang="de-DE" b="1" dirty="0"/>
              <a:t>Blockunterricht</a:t>
            </a:r>
            <a:r>
              <a:rPr lang="de-DE" dirty="0"/>
              <a:t> statt. (z .B. 2 Wochen Berufsschule gefolgt von 6 Wochen Ausbildung im Betrieb)</a:t>
            </a:r>
          </a:p>
          <a:p>
            <a:r>
              <a:rPr lang="de-DE" dirty="0"/>
              <a:t>Auszubildende im Handwerk besuchen zusätzlich die externe Überbetriebliche Lehrlingsunterweisung (ÜLO) zusammen mit Azubis aus anderen Betrieben.</a:t>
            </a:r>
          </a:p>
          <a:p>
            <a:endParaRPr lang="de-DE" dirty="0"/>
          </a:p>
          <a:p>
            <a:r>
              <a:rPr lang="de-DE" dirty="0"/>
              <a:t>Die meisten </a:t>
            </a:r>
            <a:r>
              <a:rPr lang="de-DE" b="0" dirty="0"/>
              <a:t>Ausbildungsberufe dauern </a:t>
            </a:r>
            <a:r>
              <a:rPr lang="de-DE" b="1" dirty="0"/>
              <a:t>3 Jahre</a:t>
            </a:r>
            <a:r>
              <a:rPr lang="de-DE" dirty="0"/>
              <a:t>. Es gibt auch </a:t>
            </a:r>
            <a:r>
              <a:rPr lang="de-DE" b="1" dirty="0"/>
              <a:t>zweijährige</a:t>
            </a:r>
            <a:r>
              <a:rPr lang="de-DE" dirty="0"/>
              <a:t> Ausbildungsberufe -hier kann man auch noch einen Anschlussberuf im 3. Jahr lernen. Gewerblich-Technische Ausbildungsberufe laufen meist </a:t>
            </a:r>
            <a:r>
              <a:rPr lang="de-DE" b="1" dirty="0"/>
              <a:t>3,5 Jahre</a:t>
            </a:r>
            <a:r>
              <a:rPr lang="de-DE" dirty="0"/>
              <a:t>.</a:t>
            </a:r>
          </a:p>
          <a:p>
            <a:r>
              <a:rPr lang="de-DE" dirty="0"/>
              <a:t>Je nach schulischer Vorbildung oder bei besonders guten Leistungen kann die Ausbildungszeit auch verkürzt werden.</a:t>
            </a:r>
          </a:p>
          <a:p>
            <a:endParaRPr lang="de-DE" dirty="0"/>
          </a:p>
          <a:p>
            <a:r>
              <a:rPr lang="de-DE" dirty="0"/>
              <a:t>Nach ungefähr der Hälfte der Ausbildungszeit findet eine </a:t>
            </a:r>
            <a:r>
              <a:rPr lang="de-DE" b="1" dirty="0"/>
              <a:t>Zwischenprüfung</a:t>
            </a:r>
            <a:r>
              <a:rPr lang="de-DE" dirty="0"/>
              <a:t> oder der 1. Teil der Abschlussprüfung statt. </a:t>
            </a:r>
          </a:p>
          <a:p>
            <a:r>
              <a:rPr lang="de-DE" dirty="0"/>
              <a:t>Die </a:t>
            </a:r>
            <a:r>
              <a:rPr lang="de-DE" b="1" dirty="0"/>
              <a:t>Abschlussprüfung </a:t>
            </a:r>
            <a:r>
              <a:rPr lang="de-DE" b="0" dirty="0"/>
              <a:t>der jeweiligen Kammer </a:t>
            </a:r>
            <a:r>
              <a:rPr lang="de-DE" dirty="0"/>
              <a:t>am Ende der Ausbildung hat einen theoretischen und einen praktischen/mündlichen Teil. Am Tage des Bestehens dieses letzten Prüfungsteiles ist die Berufsausbildung automatisch beendet (unabhängig von dem End-Datum im Ausbildungsvertrag). </a:t>
            </a:r>
          </a:p>
          <a:p>
            <a:r>
              <a:rPr lang="de-DE" dirty="0"/>
              <a:t>Das </a:t>
            </a:r>
            <a:r>
              <a:rPr lang="de-DE" b="1" dirty="0"/>
              <a:t>Prüfungszeugnis</a:t>
            </a:r>
            <a:r>
              <a:rPr lang="de-DE" dirty="0"/>
              <a:t> der Kammer ist in ganz Deutschland und auch im Ausland </a:t>
            </a:r>
            <a:r>
              <a:rPr lang="de-DE" b="1" dirty="0"/>
              <a:t>sehr anerkannt</a:t>
            </a:r>
            <a:r>
              <a:rPr lang="de-DE" dirty="0"/>
              <a:t>.</a:t>
            </a:r>
          </a:p>
          <a:p>
            <a:endParaRPr lang="de-DE" dirty="0"/>
          </a:p>
          <a:p>
            <a:r>
              <a:rPr lang="de-DE" dirty="0"/>
              <a:t>Wenn die Abschlussprüfung nicht bestanden wird, haben Auszubildende ein </a:t>
            </a:r>
            <a:r>
              <a:rPr lang="de-DE" b="1" dirty="0"/>
              <a:t>Recht auf Verlängerung der Ausbildung </a:t>
            </a:r>
            <a:r>
              <a:rPr lang="de-DE" dirty="0"/>
              <a:t>bis zum nächsten Prüfungstermin (meistens ist das ein halbes Jahr).  Insgesamt sind maximal zwei Wiederholungsprüfungen möglich.</a:t>
            </a:r>
          </a:p>
          <a:p>
            <a:br>
              <a:rPr lang="de-DE" dirty="0"/>
            </a:br>
            <a:endParaRPr lang="de-DE" dirty="0"/>
          </a:p>
        </p:txBody>
      </p:sp>
      <p:sp>
        <p:nvSpPr>
          <p:cNvPr id="4" name="Foliennummernplatzhalter 3"/>
          <p:cNvSpPr>
            <a:spLocks noGrp="1"/>
          </p:cNvSpPr>
          <p:nvPr>
            <p:ph type="sldNum" sz="quarter" idx="10"/>
          </p:nvPr>
        </p:nvSpPr>
        <p:spPr/>
        <p:txBody>
          <a:bodyPr/>
          <a:lstStyle/>
          <a:p>
            <a:pPr rtl="0"/>
            <a:fld id="{841221E5-7225-48EB-A4EE-420E7BFCF705}" type="slidenum">
              <a:rPr lang="de-DE" smtClean="0"/>
              <a:pPr rtl="0"/>
              <a:t>8</a:t>
            </a:fld>
            <a:endParaRPr lang="de-DE" dirty="0"/>
          </a:p>
        </p:txBody>
      </p:sp>
    </p:spTree>
    <p:extLst>
      <p:ext uri="{BB962C8B-B14F-4D97-AF65-F5344CB8AC3E}">
        <p14:creationId xmlns:p14="http://schemas.microsoft.com/office/powerpoint/2010/main" val="11842772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Vorteile einer Berufsausbildung</a:t>
            </a:r>
          </a:p>
          <a:p>
            <a:endParaRPr lang="de-DE" dirty="0"/>
          </a:p>
          <a:p>
            <a:r>
              <a:rPr lang="de-DE" dirty="0"/>
              <a:t>3. </a:t>
            </a:r>
            <a:r>
              <a:rPr lang="de-DE" sz="2100" dirty="0"/>
              <a:t>Große Chancen auf einen </a:t>
            </a:r>
            <a:r>
              <a:rPr lang="de-DE" sz="2100" b="1" dirty="0"/>
              <a:t>sicheren Arbeitsplatz</a:t>
            </a:r>
            <a:r>
              <a:rPr lang="de-DE" sz="2100" dirty="0"/>
              <a:t> </a:t>
            </a:r>
          </a:p>
          <a:p>
            <a:pPr lvl="1"/>
            <a:r>
              <a:rPr lang="de-DE" sz="2100" dirty="0"/>
              <a:t>Fachkräftemangel in Deutschland</a:t>
            </a:r>
          </a:p>
          <a:p>
            <a:pPr lvl="1"/>
            <a:r>
              <a:rPr lang="de-DE" sz="2100" dirty="0"/>
              <a:t>Oft bessere Chancen auf dem Arbeitsmarkt als mit Studium</a:t>
            </a:r>
          </a:p>
          <a:p>
            <a:pPr lvl="1"/>
            <a:r>
              <a:rPr lang="de-DE" sz="2100" dirty="0"/>
              <a:t>Keine oder weniger Einsätze in Leih- / Hilfsarbeit</a:t>
            </a:r>
          </a:p>
          <a:p>
            <a:r>
              <a:rPr lang="de-DE" dirty="0"/>
              <a:t>4. </a:t>
            </a:r>
            <a:r>
              <a:rPr lang="de-DE" sz="1300" dirty="0"/>
              <a:t>viele Möglichkeiten zur </a:t>
            </a:r>
            <a:r>
              <a:rPr lang="de-DE" sz="1300" b="1" dirty="0"/>
              <a:t>Weiterbildung</a:t>
            </a:r>
            <a:r>
              <a:rPr lang="de-DE" sz="1300" dirty="0"/>
              <a:t> und beruflichem </a:t>
            </a:r>
            <a:r>
              <a:rPr lang="de-DE" sz="1300" b="1" dirty="0"/>
              <a:t>Aufstieg</a:t>
            </a:r>
            <a:r>
              <a:rPr lang="de-DE" sz="1300" dirty="0"/>
              <a:t> bis Master-Niveau</a:t>
            </a:r>
          </a:p>
          <a:p>
            <a:r>
              <a:rPr lang="de-DE" dirty="0"/>
              <a:t>6. Beispiele: Schneller Berufseinstieg, Internationale Anerkennung der deutschen Berufsausbildung, Sicherheit, Fachkräfte werde immer mehr gesucht usw.. Möglichkeit durch Selbständigkeit sein eigener Chef zu sein.</a:t>
            </a:r>
          </a:p>
          <a:p>
            <a:endParaRPr lang="de-DE" dirty="0"/>
          </a:p>
          <a:p>
            <a:endParaRPr lang="de-DE" dirty="0"/>
          </a:p>
        </p:txBody>
      </p:sp>
      <p:sp>
        <p:nvSpPr>
          <p:cNvPr id="4" name="Foliennummernplatzhalter 3"/>
          <p:cNvSpPr>
            <a:spLocks noGrp="1"/>
          </p:cNvSpPr>
          <p:nvPr>
            <p:ph type="sldNum" sz="quarter" idx="10"/>
          </p:nvPr>
        </p:nvSpPr>
        <p:spPr/>
        <p:txBody>
          <a:bodyPr/>
          <a:lstStyle/>
          <a:p>
            <a:pPr rtl="0"/>
            <a:fld id="{841221E5-7225-48EB-A4EE-420E7BFCF705}" type="slidenum">
              <a:rPr lang="de-DE" smtClean="0"/>
              <a:pPr rtl="0"/>
              <a:t>9</a:t>
            </a:fld>
            <a:endParaRPr lang="de-DE" dirty="0"/>
          </a:p>
        </p:txBody>
      </p:sp>
    </p:spTree>
    <p:extLst>
      <p:ext uri="{BB962C8B-B14F-4D97-AF65-F5344CB8AC3E}">
        <p14:creationId xmlns:p14="http://schemas.microsoft.com/office/powerpoint/2010/main" val="16611227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8" name="Rechteck 7"/>
          <p:cNvSpPr/>
          <p:nvPr/>
        </p:nvSpPr>
        <p:spPr bwMode="ltGray">
          <a:xfrm>
            <a:off x="11579384" y="5638800"/>
            <a:ext cx="609441"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de-DE" dirty="0"/>
          </a:p>
        </p:txBody>
      </p:sp>
      <p:sp>
        <p:nvSpPr>
          <p:cNvPr id="9" name="Rechteck 8"/>
          <p:cNvSpPr/>
          <p:nvPr/>
        </p:nvSpPr>
        <p:spPr bwMode="gray">
          <a:xfrm>
            <a:off x="11274663" y="5638800"/>
            <a:ext cx="304721" cy="1219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de-DE" dirty="0"/>
          </a:p>
        </p:txBody>
      </p:sp>
      <p:sp>
        <p:nvSpPr>
          <p:cNvPr id="10" name="Rechteck 9"/>
          <p:cNvSpPr/>
          <p:nvPr/>
        </p:nvSpPr>
        <p:spPr bwMode="ltGray">
          <a:xfrm>
            <a:off x="1218883" y="0"/>
            <a:ext cx="60944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de-DE" dirty="0"/>
          </a:p>
        </p:txBody>
      </p:sp>
      <p:sp>
        <p:nvSpPr>
          <p:cNvPr id="11" name="Rechteck 10"/>
          <p:cNvSpPr/>
          <p:nvPr/>
        </p:nvSpPr>
        <p:spPr bwMode="gray">
          <a:xfrm>
            <a:off x="0" y="0"/>
            <a:ext cx="1218883"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de-DE" dirty="0"/>
          </a:p>
        </p:txBody>
      </p:sp>
      <p:sp>
        <p:nvSpPr>
          <p:cNvPr id="12" name="Rechteck 11"/>
          <p:cNvSpPr/>
          <p:nvPr/>
        </p:nvSpPr>
        <p:spPr bwMode="ltGray">
          <a:xfrm>
            <a:off x="0" y="5638800"/>
            <a:ext cx="12188825" cy="12192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de-DE" dirty="0"/>
          </a:p>
        </p:txBody>
      </p:sp>
      <p:cxnSp>
        <p:nvCxnSpPr>
          <p:cNvPr id="13" name="Gerader Verbinder 12"/>
          <p:cNvCxnSpPr/>
          <p:nvPr/>
        </p:nvCxnSpPr>
        <p:spPr bwMode="white">
          <a:xfrm>
            <a:off x="11573293"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Rechteck 13"/>
          <p:cNvSpPr/>
          <p:nvPr/>
        </p:nvSpPr>
        <p:spPr bwMode="black">
          <a:xfrm>
            <a:off x="0" y="5643132"/>
            <a:ext cx="1216152" cy="1214868"/>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de-DE" dirty="0"/>
          </a:p>
        </p:txBody>
      </p:sp>
      <p:cxnSp>
        <p:nvCxnSpPr>
          <p:cNvPr id="15" name="Gerader Verbinder 14"/>
          <p:cNvCxnSpPr/>
          <p:nvPr/>
        </p:nvCxnSpPr>
        <p:spPr bwMode="white">
          <a:xfrm>
            <a:off x="1218884"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Gerader Verbinder 15"/>
          <p:cNvCxnSpPr/>
          <p:nvPr/>
        </p:nvCxnSpPr>
        <p:spPr bwMode="white">
          <a:xfrm>
            <a:off x="0" y="5631204"/>
            <a:ext cx="182832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Pi"/>
          <p:cNvSpPr>
            <a:spLocks/>
          </p:cNvSpPr>
          <p:nvPr/>
        </p:nvSpPr>
        <p:spPr bwMode="white">
          <a:xfrm>
            <a:off x="276462" y="6032500"/>
            <a:ext cx="593189" cy="519176"/>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solidFill>
              <a:schemeClr val="bg1"/>
            </a:solidFill>
          </a:ln>
          <a:extLst/>
        </p:spPr>
        <p:txBody>
          <a:bodyPr vert="horz" wrap="square" lIns="121899" tIns="60949" rIns="121899" bIns="60949" numCol="1" rtlCol="0" anchor="t" anchorCtr="0" compatLnSpc="1">
            <a:prstTxWarp prst="textNoShape">
              <a:avLst/>
            </a:prstTxWarp>
          </a:bodyPr>
          <a:lstStyle/>
          <a:p>
            <a:pPr rtl="0"/>
            <a:endParaRPr lang="de-DE" dirty="0"/>
          </a:p>
        </p:txBody>
      </p:sp>
      <p:sp>
        <p:nvSpPr>
          <p:cNvPr id="2" name="Titel 1"/>
          <p:cNvSpPr>
            <a:spLocks noGrp="1"/>
          </p:cNvSpPr>
          <p:nvPr>
            <p:ph type="ctrTitle" hasCustomPrompt="1"/>
          </p:nvPr>
        </p:nvSpPr>
        <p:spPr>
          <a:xfrm>
            <a:off x="2428669" y="1600200"/>
            <a:ext cx="8329031" cy="2680127"/>
          </a:xfrm>
        </p:spPr>
        <p:txBody>
          <a:bodyPr rtlCol="0">
            <a:noAutofit/>
          </a:bodyPr>
          <a:lstStyle>
            <a:lvl1pPr>
              <a:defRPr sz="5400"/>
            </a:lvl1pPr>
          </a:lstStyle>
          <a:p>
            <a:pPr rtl="0"/>
            <a:r>
              <a:rPr lang="de-DE" dirty="0"/>
              <a:t>Titelmasterformat durch Klicken bearbeiten</a:t>
            </a:r>
          </a:p>
        </p:txBody>
      </p:sp>
      <p:sp>
        <p:nvSpPr>
          <p:cNvPr id="3" name="Untertitel 2"/>
          <p:cNvSpPr>
            <a:spLocks noGrp="1"/>
          </p:cNvSpPr>
          <p:nvPr>
            <p:ph type="subTitle" idx="1" hasCustomPrompt="1"/>
          </p:nvPr>
        </p:nvSpPr>
        <p:spPr>
          <a:xfrm>
            <a:off x="2428669" y="4344915"/>
            <a:ext cx="7516442" cy="1116085"/>
          </a:xfrm>
        </p:spPr>
        <p:txBody>
          <a:bodyPr rtlCol="0">
            <a:normAutofit/>
          </a:bodyPr>
          <a:lstStyle>
            <a:lvl1pPr marL="0" indent="0" algn="l">
              <a:spcBef>
                <a:spcPts val="0"/>
              </a:spcBef>
              <a:buNone/>
              <a:defRPr sz="3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de-DE" dirty="0"/>
              <a:t>Formatvorlage des Untertitelmasters durch Klicken bearbeiten</a:t>
            </a:r>
          </a:p>
        </p:txBody>
      </p:sp>
      <p:sp>
        <p:nvSpPr>
          <p:cNvPr id="4" name="Datumsplatzhalter 3"/>
          <p:cNvSpPr>
            <a:spLocks noGrp="1"/>
          </p:cNvSpPr>
          <p:nvPr>
            <p:ph type="dt" sz="half" idx="10"/>
          </p:nvPr>
        </p:nvSpPr>
        <p:spPr/>
        <p:txBody>
          <a:bodyPr rtlCol="0"/>
          <a:lstStyle>
            <a:lvl1pPr>
              <a:defRPr baseline="0">
                <a:solidFill>
                  <a:schemeClr val="tx2"/>
                </a:solidFill>
              </a:defRPr>
            </a:lvl1pPr>
          </a:lstStyle>
          <a:p>
            <a:pPr rtl="0"/>
            <a:fld id="{039653FF-584C-4295-B9BD-B301234087FB}" type="datetime1">
              <a:rPr lang="de-DE" smtClean="0"/>
              <a:t>30.06.2023</a:t>
            </a:fld>
            <a:endParaRPr lang="de-DE" dirty="0"/>
          </a:p>
        </p:txBody>
      </p:sp>
      <p:sp>
        <p:nvSpPr>
          <p:cNvPr id="5" name="Fußzeilenplatzhalter 4"/>
          <p:cNvSpPr>
            <a:spLocks noGrp="1"/>
          </p:cNvSpPr>
          <p:nvPr>
            <p:ph type="ftr" sz="quarter" idx="11"/>
          </p:nvPr>
        </p:nvSpPr>
        <p:spPr/>
        <p:txBody>
          <a:bodyPr rtlCol="0"/>
          <a:lstStyle>
            <a:lvl1pPr>
              <a:defRPr baseline="0">
                <a:solidFill>
                  <a:schemeClr val="tx2"/>
                </a:solidFill>
              </a:defRPr>
            </a:lvl1pPr>
          </a:lstStyle>
          <a:p>
            <a:pPr rtl="0"/>
            <a:r>
              <a:rPr lang="de-DE" dirty="0"/>
              <a:t>Fußzeile hinzufügen</a:t>
            </a:r>
          </a:p>
        </p:txBody>
      </p:sp>
      <p:sp>
        <p:nvSpPr>
          <p:cNvPr id="6" name="Foliennummernplatzhalter 5"/>
          <p:cNvSpPr>
            <a:spLocks noGrp="1"/>
          </p:cNvSpPr>
          <p:nvPr>
            <p:ph type="sldNum" sz="quarter" idx="12"/>
          </p:nvPr>
        </p:nvSpPr>
        <p:spPr>
          <a:xfrm>
            <a:off x="10666412" y="6356351"/>
            <a:ext cx="609441" cy="365125"/>
          </a:xfrm>
        </p:spPr>
        <p:txBody>
          <a:bodyPr rtlCol="0"/>
          <a:lstStyle>
            <a:lvl1pPr>
              <a:defRPr baseline="0">
                <a:solidFill>
                  <a:schemeClr val="tx2"/>
                </a:solidFill>
              </a:defRPr>
            </a:lvl1pPr>
          </a:lstStyle>
          <a:p>
            <a:pPr rtl="0"/>
            <a:fld id="{7DC1BBB0-96F0-4077-A278-0F3FB5C104D3}" type="slidenum">
              <a:rPr lang="de-DE" smtClean="0"/>
              <a:pPr/>
              <a:t>‹Nr.›</a:t>
            </a:fld>
            <a:endParaRPr lang="de-DE" dirty="0"/>
          </a:p>
        </p:txBody>
      </p:sp>
      <p:pic>
        <p:nvPicPr>
          <p:cNvPr id="7" name="Grafik 6"/>
          <p:cNvPicPr>
            <a:picLocks noChangeAspect="1"/>
          </p:cNvPicPr>
          <p:nvPr userDrawn="1"/>
        </p:nvPicPr>
        <p:blipFill>
          <a:blip r:embed="rId2"/>
          <a:stretch>
            <a:fillRect/>
          </a:stretch>
        </p:blipFill>
        <p:spPr>
          <a:xfrm>
            <a:off x="68533" y="5727742"/>
            <a:ext cx="1079086" cy="993734"/>
          </a:xfrm>
          <a:prstGeom prst="rect">
            <a:avLst/>
          </a:prstGeom>
        </p:spPr>
      </p:pic>
    </p:spTree>
    <p:extLst>
      <p:ext uri="{BB962C8B-B14F-4D97-AF65-F5344CB8AC3E}">
        <p14:creationId xmlns:p14="http://schemas.microsoft.com/office/powerpoint/2010/main" val="3817955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rtlCol="0"/>
          <a:lstStyle/>
          <a:p>
            <a:pPr rtl="0"/>
            <a:r>
              <a:rPr lang="de-DE" dirty="0"/>
              <a:t>Titelmasterformat durch Klicken bearbeiten</a:t>
            </a:r>
          </a:p>
        </p:txBody>
      </p:sp>
      <p:sp>
        <p:nvSpPr>
          <p:cNvPr id="3" name="Vertikaler Textplatzhalter 2"/>
          <p:cNvSpPr>
            <a:spLocks noGrp="1"/>
          </p:cNvSpPr>
          <p:nvPr>
            <p:ph type="body" orient="vert" idx="1"/>
          </p:nvPr>
        </p:nvSpPr>
        <p:spPr/>
        <p:txBody>
          <a:bodyPr vert="eaVert" rtlCol="0"/>
          <a:lstStyle>
            <a:lvl1pPr rtl="0">
              <a:defRPr/>
            </a:lvl1pPr>
            <a:lvl5pPr>
              <a:defRPr/>
            </a:lvl5pPr>
            <a:lvl6pPr>
              <a:defRPr/>
            </a:lvl6pPr>
            <a:lvl7pPr>
              <a:defRPr/>
            </a:lvl7pPr>
            <a:lvl8pPr>
              <a:defRPr/>
            </a:lvl8pPr>
            <a:lvl9pPr>
              <a:defRPr/>
            </a:lvl9pPr>
          </a:lstStyle>
          <a:p>
            <a:pPr lvl="0" rtl="0"/>
            <a:r>
              <a:rPr lang="de-DE"/>
              <a:t>Formatvorlagen des Textmasters bearbeiten</a:t>
            </a:r>
          </a:p>
          <a:p>
            <a:pPr lvl="1" rtl="0"/>
            <a:r>
              <a:rPr lang="de-DE"/>
              <a:t>Zweite Ebene</a:t>
            </a:r>
          </a:p>
          <a:p>
            <a:pPr lvl="2" rtl="0"/>
            <a:r>
              <a:rPr lang="de-DE"/>
              <a:t>Dritte Ebene</a:t>
            </a:r>
          </a:p>
          <a:p>
            <a:pPr lvl="3" rtl="0"/>
            <a:r>
              <a:rPr lang="de-DE"/>
              <a:t>Vierte Ebene</a:t>
            </a:r>
          </a:p>
          <a:p>
            <a:pPr lvl="4" rtl="0"/>
            <a:r>
              <a:rPr lang="de-DE"/>
              <a:t>Fünfte Ebene</a:t>
            </a:r>
            <a:endParaRPr lang="de-DE" dirty="0"/>
          </a:p>
        </p:txBody>
      </p:sp>
      <p:sp>
        <p:nvSpPr>
          <p:cNvPr id="4" name="Datumsplatzhalter 3"/>
          <p:cNvSpPr>
            <a:spLocks noGrp="1"/>
          </p:cNvSpPr>
          <p:nvPr>
            <p:ph type="dt" sz="half" idx="10"/>
          </p:nvPr>
        </p:nvSpPr>
        <p:spPr/>
        <p:txBody>
          <a:bodyPr rtlCol="0"/>
          <a:lstStyle/>
          <a:p>
            <a:pPr rtl="0"/>
            <a:fld id="{9008346F-C88D-4D49-ABC1-C3DDD04515F6}" type="datetime1">
              <a:rPr lang="de-DE" smtClean="0"/>
              <a:t>30.06.2023</a:t>
            </a:fld>
            <a:endParaRPr lang="de-DE" dirty="0"/>
          </a:p>
        </p:txBody>
      </p:sp>
      <p:sp>
        <p:nvSpPr>
          <p:cNvPr id="5" name="Fußzeilenplatzhalter 4"/>
          <p:cNvSpPr>
            <a:spLocks noGrp="1"/>
          </p:cNvSpPr>
          <p:nvPr>
            <p:ph type="ftr" sz="quarter" idx="11"/>
          </p:nvPr>
        </p:nvSpPr>
        <p:spPr/>
        <p:txBody>
          <a:bodyPr rtlCol="0"/>
          <a:lstStyle/>
          <a:p>
            <a:pPr rtl="0"/>
            <a:r>
              <a:rPr lang="de-DE" dirty="0"/>
              <a:t>Fußzeile hinzufügen</a:t>
            </a:r>
          </a:p>
        </p:txBody>
      </p:sp>
      <p:sp>
        <p:nvSpPr>
          <p:cNvPr id="6" name="Foliennummernplatzhalter 5"/>
          <p:cNvSpPr>
            <a:spLocks noGrp="1"/>
          </p:cNvSpPr>
          <p:nvPr>
            <p:ph type="sldNum" sz="quarter" idx="12"/>
          </p:nvPr>
        </p:nvSpPr>
        <p:spPr/>
        <p:txBody>
          <a:bodyPr rtlCol="0"/>
          <a:lstStyle/>
          <a:p>
            <a:pPr rtl="0"/>
            <a:fld id="{7DC1BBB0-96F0-4077-A278-0F3FB5C104D3}" type="slidenum">
              <a:rPr lang="de-DE"/>
              <a:t>‹Nr.›</a:t>
            </a:fld>
            <a:endParaRPr lang="de-DE" dirty="0"/>
          </a:p>
        </p:txBody>
      </p:sp>
      <p:pic>
        <p:nvPicPr>
          <p:cNvPr id="7" name="Grafik 6"/>
          <p:cNvPicPr>
            <a:picLocks noChangeAspect="1"/>
          </p:cNvPicPr>
          <p:nvPr userDrawn="1"/>
        </p:nvPicPr>
        <p:blipFill>
          <a:blip r:embed="rId2"/>
          <a:stretch>
            <a:fillRect/>
          </a:stretch>
        </p:blipFill>
        <p:spPr>
          <a:xfrm>
            <a:off x="621803" y="712780"/>
            <a:ext cx="648073" cy="627989"/>
          </a:xfrm>
          <a:prstGeom prst="rect">
            <a:avLst/>
          </a:prstGeom>
        </p:spPr>
      </p:pic>
    </p:spTree>
    <p:extLst>
      <p:ext uri="{BB962C8B-B14F-4D97-AF65-F5344CB8AC3E}">
        <p14:creationId xmlns:p14="http://schemas.microsoft.com/office/powerpoint/2010/main" val="2040880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kaler Titel und Text">
    <p:spTree>
      <p:nvGrpSpPr>
        <p:cNvPr id="1" name=""/>
        <p:cNvGrpSpPr/>
        <p:nvPr/>
      </p:nvGrpSpPr>
      <p:grpSpPr>
        <a:xfrm>
          <a:off x="0" y="0"/>
          <a:ext cx="0" cy="0"/>
          <a:chOff x="0" y="0"/>
          <a:chExt cx="0" cy="0"/>
        </a:xfrm>
      </p:grpSpPr>
      <p:sp>
        <p:nvSpPr>
          <p:cNvPr id="7" name="Rechteck 6"/>
          <p:cNvSpPr/>
          <p:nvPr/>
        </p:nvSpPr>
        <p:spPr bwMode="black">
          <a:xfrm>
            <a:off x="11884104" y="0"/>
            <a:ext cx="304721"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rtl="0"/>
            <a:endParaRPr lang="de-DE" dirty="0"/>
          </a:p>
        </p:txBody>
      </p:sp>
      <p:sp>
        <p:nvSpPr>
          <p:cNvPr id="8" name="Rechteck 7"/>
          <p:cNvSpPr/>
          <p:nvPr/>
        </p:nvSpPr>
        <p:spPr bwMode="ltGray">
          <a:xfrm>
            <a:off x="617143" y="0"/>
            <a:ext cx="60944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de-DE" dirty="0"/>
          </a:p>
        </p:txBody>
      </p:sp>
      <p:sp>
        <p:nvSpPr>
          <p:cNvPr id="9" name="Rechteck 8"/>
          <p:cNvSpPr/>
          <p:nvPr/>
        </p:nvSpPr>
        <p:spPr bwMode="gray">
          <a:xfrm>
            <a:off x="0" y="0"/>
            <a:ext cx="609441" cy="6858000"/>
          </a:xfrm>
          <a:prstGeom prst="rect">
            <a:avLst/>
          </a:prstGeom>
          <a:solidFill>
            <a:schemeClr val="accent1">
              <a:lumMod val="75000"/>
              <a:alpha val="8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de-DE" dirty="0"/>
          </a:p>
        </p:txBody>
      </p:sp>
      <p:sp>
        <p:nvSpPr>
          <p:cNvPr id="10" name="Rechteck 9"/>
          <p:cNvSpPr/>
          <p:nvPr/>
        </p:nvSpPr>
        <p:spPr bwMode="black">
          <a:xfrm>
            <a:off x="617143" y="736219"/>
            <a:ext cx="609441"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dirty="0"/>
          </a:p>
        </p:txBody>
      </p:sp>
      <p:cxnSp>
        <p:nvCxnSpPr>
          <p:cNvPr id="11" name="Gerader Verbinder 10"/>
          <p:cNvCxnSpPr/>
          <p:nvPr/>
        </p:nvCxnSpPr>
        <p:spPr bwMode="white">
          <a:xfrm>
            <a:off x="617143" y="736219"/>
            <a:ext cx="60944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Gerader Verbinder 11"/>
          <p:cNvCxnSpPr/>
          <p:nvPr/>
        </p:nvCxnSpPr>
        <p:spPr bwMode="white">
          <a:xfrm>
            <a:off x="617143" y="1345819"/>
            <a:ext cx="60944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Pi"/>
          <p:cNvSpPr>
            <a:spLocks/>
          </p:cNvSpPr>
          <p:nvPr/>
        </p:nvSpPr>
        <p:spPr bwMode="white">
          <a:xfrm rot="5400000">
            <a:off x="756095" y="898102"/>
            <a:ext cx="336023" cy="294097"/>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noFill/>
          </a:ln>
          <a:extLst/>
        </p:spPr>
        <p:txBody>
          <a:bodyPr vert="horz" wrap="square" lIns="91440" tIns="45720" rIns="91440" bIns="45720" numCol="1" rtlCol="0" anchor="t" anchorCtr="0" compatLnSpc="1">
            <a:prstTxWarp prst="textNoShape">
              <a:avLst/>
            </a:prstTxWarp>
          </a:bodyPr>
          <a:lstStyle/>
          <a:p>
            <a:pPr rtl="0"/>
            <a:endParaRPr lang="de-DE" dirty="0"/>
          </a:p>
        </p:txBody>
      </p:sp>
      <p:cxnSp>
        <p:nvCxnSpPr>
          <p:cNvPr id="14" name="Gerader Verbinder 13"/>
          <p:cNvCxnSpPr/>
          <p:nvPr/>
        </p:nvCxnSpPr>
        <p:spPr bwMode="white">
          <a:xfrm>
            <a:off x="617143"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Vertikaler Titel 1"/>
          <p:cNvSpPr>
            <a:spLocks noGrp="1"/>
          </p:cNvSpPr>
          <p:nvPr>
            <p:ph type="title" orient="vert" hasCustomPrompt="1"/>
          </p:nvPr>
        </p:nvSpPr>
        <p:spPr>
          <a:xfrm>
            <a:off x="9599612" y="685800"/>
            <a:ext cx="1787526" cy="5486400"/>
          </a:xfrm>
        </p:spPr>
        <p:txBody>
          <a:bodyPr vert="eaVert" rtlCol="0"/>
          <a:lstStyle/>
          <a:p>
            <a:pPr rtl="0"/>
            <a:r>
              <a:rPr lang="de-DE" dirty="0"/>
              <a:t>Titelmasterformat durch Klicken bearbeiten</a:t>
            </a:r>
          </a:p>
        </p:txBody>
      </p:sp>
      <p:sp>
        <p:nvSpPr>
          <p:cNvPr id="3" name="Vertikaler Textplatzhalter 2"/>
          <p:cNvSpPr>
            <a:spLocks noGrp="1"/>
          </p:cNvSpPr>
          <p:nvPr>
            <p:ph type="body" orient="vert" idx="1"/>
          </p:nvPr>
        </p:nvSpPr>
        <p:spPr>
          <a:xfrm>
            <a:off x="1598613" y="685800"/>
            <a:ext cx="7848599" cy="5486400"/>
          </a:xfrm>
        </p:spPr>
        <p:txBody>
          <a:bodyPr vert="eaVert" rtlCol="0"/>
          <a:lstStyle>
            <a:lvl1pPr rtl="0">
              <a:defRPr/>
            </a:lvl1pPr>
          </a:lstStyle>
          <a:p>
            <a:pPr lvl="0" rtl="0"/>
            <a:r>
              <a:rPr lang="de-DE"/>
              <a:t>Formatvorlagen des Textmasters bearbeiten</a:t>
            </a:r>
          </a:p>
          <a:p>
            <a:pPr lvl="1" rtl="0"/>
            <a:r>
              <a:rPr lang="de-DE"/>
              <a:t>Zweite Ebene</a:t>
            </a:r>
          </a:p>
          <a:p>
            <a:pPr lvl="2" rtl="0"/>
            <a:r>
              <a:rPr lang="de-DE"/>
              <a:t>Dritte Ebene</a:t>
            </a:r>
          </a:p>
          <a:p>
            <a:pPr lvl="3" rtl="0"/>
            <a:r>
              <a:rPr lang="de-DE"/>
              <a:t>Vierte Ebene</a:t>
            </a:r>
          </a:p>
          <a:p>
            <a:pPr lvl="4" rtl="0"/>
            <a:r>
              <a:rPr lang="de-DE"/>
              <a:t>Fünfte Ebene</a:t>
            </a:r>
            <a:endParaRPr lang="de-DE" dirty="0"/>
          </a:p>
        </p:txBody>
      </p:sp>
      <p:sp>
        <p:nvSpPr>
          <p:cNvPr id="4" name="Datumsplatzhalter 3"/>
          <p:cNvSpPr>
            <a:spLocks noGrp="1"/>
          </p:cNvSpPr>
          <p:nvPr>
            <p:ph type="dt" sz="half" idx="10"/>
          </p:nvPr>
        </p:nvSpPr>
        <p:spPr/>
        <p:txBody>
          <a:bodyPr rtlCol="0"/>
          <a:lstStyle/>
          <a:p>
            <a:pPr rtl="0"/>
            <a:fld id="{DBE19F2B-C775-47B0-A260-8177EC8DB4A2}" type="datetime1">
              <a:rPr lang="de-DE" smtClean="0"/>
              <a:t>30.06.2023</a:t>
            </a:fld>
            <a:endParaRPr lang="de-DE" dirty="0"/>
          </a:p>
        </p:txBody>
      </p:sp>
      <p:sp>
        <p:nvSpPr>
          <p:cNvPr id="5" name="Fußzeilenplatzhalter 4"/>
          <p:cNvSpPr>
            <a:spLocks noGrp="1"/>
          </p:cNvSpPr>
          <p:nvPr>
            <p:ph type="ftr" sz="quarter" idx="11"/>
          </p:nvPr>
        </p:nvSpPr>
        <p:spPr/>
        <p:txBody>
          <a:bodyPr rtlCol="0"/>
          <a:lstStyle/>
          <a:p>
            <a:pPr rtl="0"/>
            <a:r>
              <a:rPr lang="de-DE" dirty="0"/>
              <a:t>Fußzeile hinzufügen</a:t>
            </a:r>
          </a:p>
        </p:txBody>
      </p:sp>
      <p:sp>
        <p:nvSpPr>
          <p:cNvPr id="6" name="Foliennummernplatzhalter 5"/>
          <p:cNvSpPr>
            <a:spLocks noGrp="1"/>
          </p:cNvSpPr>
          <p:nvPr>
            <p:ph type="sldNum" sz="quarter" idx="12"/>
          </p:nvPr>
        </p:nvSpPr>
        <p:spPr/>
        <p:txBody>
          <a:bodyPr rtlCol="0"/>
          <a:lstStyle/>
          <a:p>
            <a:pPr rtl="0"/>
            <a:fld id="{7DC1BBB0-96F0-4077-A278-0F3FB5C104D3}" type="slidenum">
              <a:rPr lang="de-DE"/>
              <a:t>‹Nr.›</a:t>
            </a:fld>
            <a:endParaRPr lang="de-DE" dirty="0"/>
          </a:p>
        </p:txBody>
      </p:sp>
    </p:spTree>
    <p:extLst>
      <p:ext uri="{BB962C8B-B14F-4D97-AF65-F5344CB8AC3E}">
        <p14:creationId xmlns:p14="http://schemas.microsoft.com/office/powerpoint/2010/main" val="612817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rtlCol="0"/>
          <a:lstStyle/>
          <a:p>
            <a:pPr rtl="0"/>
            <a:r>
              <a:rPr lang="de-DE" dirty="0"/>
              <a:t>Titelmasterformat durch Klicken bearbeiten</a:t>
            </a:r>
          </a:p>
        </p:txBody>
      </p:sp>
      <p:sp>
        <p:nvSpPr>
          <p:cNvPr id="3" name="Inhaltsplatzhalter 2"/>
          <p:cNvSpPr>
            <a:spLocks noGrp="1"/>
          </p:cNvSpPr>
          <p:nvPr>
            <p:ph idx="1"/>
          </p:nvPr>
        </p:nvSpPr>
        <p:spPr/>
        <p:txBody>
          <a:bodyPr rtlCol="0"/>
          <a:lstStyle>
            <a:lvl1pPr rtl="0">
              <a:defRPr/>
            </a:lvl1pPr>
            <a:lvl5pPr>
              <a:defRPr/>
            </a:lvl5pPr>
            <a:lvl6pPr>
              <a:defRPr/>
            </a:lvl6pPr>
            <a:lvl7pPr>
              <a:defRPr/>
            </a:lvl7pPr>
            <a:lvl8pPr>
              <a:defRPr/>
            </a:lvl8pPr>
            <a:lvl9pPr>
              <a:defRPr/>
            </a:lvl9pPr>
          </a:lstStyle>
          <a:p>
            <a:pPr lvl="0" rtl="0"/>
            <a:r>
              <a:rPr lang="de-DE"/>
              <a:t>Formatvorlagen des Textmasters bearbeiten</a:t>
            </a:r>
          </a:p>
          <a:p>
            <a:pPr lvl="1" rtl="0"/>
            <a:r>
              <a:rPr lang="de-DE"/>
              <a:t>Zweite Ebene</a:t>
            </a:r>
          </a:p>
          <a:p>
            <a:pPr lvl="2" rtl="0"/>
            <a:r>
              <a:rPr lang="de-DE"/>
              <a:t>Dritte Ebene</a:t>
            </a:r>
          </a:p>
          <a:p>
            <a:pPr lvl="3" rtl="0"/>
            <a:r>
              <a:rPr lang="de-DE"/>
              <a:t>Vierte Ebene</a:t>
            </a:r>
          </a:p>
          <a:p>
            <a:pPr lvl="4" rtl="0"/>
            <a:r>
              <a:rPr lang="de-DE"/>
              <a:t>Fünfte Ebene</a:t>
            </a:r>
            <a:endParaRPr lang="de-DE" dirty="0"/>
          </a:p>
        </p:txBody>
      </p:sp>
      <p:pic>
        <p:nvPicPr>
          <p:cNvPr id="8" name="Grafik 7"/>
          <p:cNvPicPr>
            <a:picLocks noChangeAspect="1"/>
          </p:cNvPicPr>
          <p:nvPr userDrawn="1"/>
        </p:nvPicPr>
        <p:blipFill>
          <a:blip r:embed="rId2"/>
          <a:stretch>
            <a:fillRect/>
          </a:stretch>
        </p:blipFill>
        <p:spPr>
          <a:xfrm>
            <a:off x="621803" y="712780"/>
            <a:ext cx="648073" cy="627989"/>
          </a:xfrm>
          <a:prstGeom prst="rect">
            <a:avLst/>
          </a:prstGeom>
        </p:spPr>
      </p:pic>
      <p:sp>
        <p:nvSpPr>
          <p:cNvPr id="11" name="Datumsplatzhalter 10">
            <a:extLst>
              <a:ext uri="{FF2B5EF4-FFF2-40B4-BE49-F238E27FC236}">
                <a16:creationId xmlns:a16="http://schemas.microsoft.com/office/drawing/2014/main" id="{751B1B05-0224-4A32-827F-32EE890F3F3B}"/>
              </a:ext>
            </a:extLst>
          </p:cNvPr>
          <p:cNvSpPr>
            <a:spLocks noGrp="1"/>
          </p:cNvSpPr>
          <p:nvPr>
            <p:ph type="dt" sz="half" idx="10"/>
          </p:nvPr>
        </p:nvSpPr>
        <p:spPr/>
        <p:txBody>
          <a:bodyPr/>
          <a:lstStyle/>
          <a:p>
            <a:pPr rtl="0"/>
            <a:fld id="{9F11E63A-83C6-4C6B-AE73-D4ADB9AC03AA}" type="datetime1">
              <a:rPr lang="de-DE" smtClean="0"/>
              <a:t>30.06.2023</a:t>
            </a:fld>
            <a:endParaRPr lang="de-DE" dirty="0"/>
          </a:p>
        </p:txBody>
      </p:sp>
      <p:sp>
        <p:nvSpPr>
          <p:cNvPr id="12" name="Fußzeilenplatzhalter 11">
            <a:extLst>
              <a:ext uri="{FF2B5EF4-FFF2-40B4-BE49-F238E27FC236}">
                <a16:creationId xmlns:a16="http://schemas.microsoft.com/office/drawing/2014/main" id="{D2607B64-A613-449F-A7F8-16BB0D955911}"/>
              </a:ext>
            </a:extLst>
          </p:cNvPr>
          <p:cNvSpPr>
            <a:spLocks noGrp="1"/>
          </p:cNvSpPr>
          <p:nvPr>
            <p:ph type="ftr" sz="quarter" idx="11"/>
          </p:nvPr>
        </p:nvSpPr>
        <p:spPr/>
        <p:txBody>
          <a:bodyPr/>
          <a:lstStyle/>
          <a:p>
            <a:pPr rtl="0"/>
            <a:r>
              <a:rPr lang="de-DE"/>
              <a:t>Fußzeile hinzufügen</a:t>
            </a:r>
            <a:endParaRPr lang="de-DE" dirty="0"/>
          </a:p>
        </p:txBody>
      </p:sp>
      <p:sp>
        <p:nvSpPr>
          <p:cNvPr id="13" name="Foliennummernplatzhalter 12">
            <a:extLst>
              <a:ext uri="{FF2B5EF4-FFF2-40B4-BE49-F238E27FC236}">
                <a16:creationId xmlns:a16="http://schemas.microsoft.com/office/drawing/2014/main" id="{A5204105-F9BF-4D24-AA36-98E3B17599CC}"/>
              </a:ext>
            </a:extLst>
          </p:cNvPr>
          <p:cNvSpPr>
            <a:spLocks noGrp="1"/>
          </p:cNvSpPr>
          <p:nvPr>
            <p:ph type="sldNum" sz="quarter" idx="12"/>
          </p:nvPr>
        </p:nvSpPr>
        <p:spPr/>
        <p:txBody>
          <a:bodyPr/>
          <a:lstStyle/>
          <a:p>
            <a:pPr rtl="0"/>
            <a:fld id="{7DC1BBB0-96F0-4077-A278-0F3FB5C104D3}" type="slidenum">
              <a:rPr lang="de-DE" smtClean="0"/>
              <a:pPr/>
              <a:t>‹Nr.›</a:t>
            </a:fld>
            <a:endParaRPr lang="de-DE" dirty="0"/>
          </a:p>
        </p:txBody>
      </p:sp>
    </p:spTree>
    <p:extLst>
      <p:ext uri="{BB962C8B-B14F-4D97-AF65-F5344CB8AC3E}">
        <p14:creationId xmlns:p14="http://schemas.microsoft.com/office/powerpoint/2010/main" val="2185532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überschrift">
    <p:spTree>
      <p:nvGrpSpPr>
        <p:cNvPr id="1" name=""/>
        <p:cNvGrpSpPr/>
        <p:nvPr/>
      </p:nvGrpSpPr>
      <p:grpSpPr>
        <a:xfrm>
          <a:off x="0" y="0"/>
          <a:ext cx="0" cy="0"/>
          <a:chOff x="0" y="0"/>
          <a:chExt cx="0" cy="0"/>
        </a:xfrm>
      </p:grpSpPr>
      <p:sp>
        <p:nvSpPr>
          <p:cNvPr id="19" name="Rechteck 18"/>
          <p:cNvSpPr/>
          <p:nvPr/>
        </p:nvSpPr>
        <p:spPr bwMode="black">
          <a:xfrm>
            <a:off x="11579384" y="6093296"/>
            <a:ext cx="609441" cy="7647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de-DE" dirty="0"/>
          </a:p>
        </p:txBody>
      </p:sp>
      <p:sp>
        <p:nvSpPr>
          <p:cNvPr id="20" name="Rechteck 19"/>
          <p:cNvSpPr/>
          <p:nvPr/>
        </p:nvSpPr>
        <p:spPr bwMode="gray">
          <a:xfrm>
            <a:off x="11274663" y="6093296"/>
            <a:ext cx="304721" cy="76470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de-DE" dirty="0"/>
          </a:p>
        </p:txBody>
      </p:sp>
      <p:sp>
        <p:nvSpPr>
          <p:cNvPr id="24" name="Rechteck 23"/>
          <p:cNvSpPr/>
          <p:nvPr/>
        </p:nvSpPr>
        <p:spPr bwMode="gray">
          <a:xfrm>
            <a:off x="1216152" y="6093296"/>
            <a:ext cx="609441" cy="7647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de-DE" dirty="0"/>
          </a:p>
        </p:txBody>
      </p:sp>
      <p:sp>
        <p:nvSpPr>
          <p:cNvPr id="21" name="Rechteck 20"/>
          <p:cNvSpPr/>
          <p:nvPr/>
        </p:nvSpPr>
        <p:spPr bwMode="ltGray">
          <a:xfrm>
            <a:off x="0" y="6093296"/>
            <a:ext cx="12188825" cy="764704"/>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de-DE" dirty="0"/>
          </a:p>
        </p:txBody>
      </p:sp>
      <p:cxnSp>
        <p:nvCxnSpPr>
          <p:cNvPr id="22" name="Gerader Verbinder 21"/>
          <p:cNvCxnSpPr/>
          <p:nvPr/>
        </p:nvCxnSpPr>
        <p:spPr bwMode="white">
          <a:xfrm>
            <a:off x="11573293"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Gerader Verbinder 22"/>
          <p:cNvCxnSpPr/>
          <p:nvPr/>
        </p:nvCxnSpPr>
        <p:spPr bwMode="white">
          <a:xfrm>
            <a:off x="1216152"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Rechteck 25"/>
          <p:cNvSpPr/>
          <p:nvPr/>
        </p:nvSpPr>
        <p:spPr bwMode="black">
          <a:xfrm>
            <a:off x="11579384" y="0"/>
            <a:ext cx="609441" cy="60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de-DE" dirty="0"/>
          </a:p>
        </p:txBody>
      </p:sp>
      <p:sp>
        <p:nvSpPr>
          <p:cNvPr id="27" name="Rechteck 26"/>
          <p:cNvSpPr/>
          <p:nvPr/>
        </p:nvSpPr>
        <p:spPr bwMode="gray">
          <a:xfrm>
            <a:off x="11274663" y="0"/>
            <a:ext cx="304721"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de-DE" dirty="0"/>
          </a:p>
        </p:txBody>
      </p:sp>
      <p:sp>
        <p:nvSpPr>
          <p:cNvPr id="28" name="Rechteck 27"/>
          <p:cNvSpPr/>
          <p:nvPr/>
        </p:nvSpPr>
        <p:spPr bwMode="gray">
          <a:xfrm>
            <a:off x="1218883" y="0"/>
            <a:ext cx="609441" cy="60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de-DE" dirty="0"/>
          </a:p>
        </p:txBody>
      </p:sp>
      <p:sp>
        <p:nvSpPr>
          <p:cNvPr id="29" name="Rechteck 28"/>
          <p:cNvSpPr/>
          <p:nvPr/>
        </p:nvSpPr>
        <p:spPr>
          <a:xfrm>
            <a:off x="-2" y="0"/>
            <a:ext cx="1218883"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de-DE" dirty="0"/>
          </a:p>
        </p:txBody>
      </p:sp>
      <p:sp>
        <p:nvSpPr>
          <p:cNvPr id="30" name="Rechteck 29"/>
          <p:cNvSpPr/>
          <p:nvPr/>
        </p:nvSpPr>
        <p:spPr bwMode="ltGray">
          <a:xfrm>
            <a:off x="0" y="0"/>
            <a:ext cx="12188825" cy="6096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de-DE" dirty="0"/>
          </a:p>
        </p:txBody>
      </p:sp>
      <p:cxnSp>
        <p:nvCxnSpPr>
          <p:cNvPr id="31" name="Gerader Verbinder 30"/>
          <p:cNvCxnSpPr/>
          <p:nvPr/>
        </p:nvCxnSpPr>
        <p:spPr bwMode="white">
          <a:xfrm>
            <a:off x="11573293" y="0"/>
            <a:ext cx="0" cy="6096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Rechteck 31"/>
          <p:cNvSpPr/>
          <p:nvPr/>
        </p:nvSpPr>
        <p:spPr bwMode="black">
          <a:xfrm>
            <a:off x="0" y="0"/>
            <a:ext cx="1216152"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de-DE" dirty="0"/>
          </a:p>
        </p:txBody>
      </p:sp>
      <p:cxnSp>
        <p:nvCxnSpPr>
          <p:cNvPr id="33" name="Gerader Verbinder 32"/>
          <p:cNvCxnSpPr/>
          <p:nvPr/>
        </p:nvCxnSpPr>
        <p:spPr bwMode="white">
          <a:xfrm>
            <a:off x="1218884" y="0"/>
            <a:ext cx="0" cy="6096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el 1"/>
          <p:cNvSpPr>
            <a:spLocks noGrp="1"/>
          </p:cNvSpPr>
          <p:nvPr>
            <p:ph type="title" hasCustomPrompt="1"/>
          </p:nvPr>
        </p:nvSpPr>
        <p:spPr>
          <a:xfrm>
            <a:off x="1598613" y="1600201"/>
            <a:ext cx="8283272" cy="2654064"/>
          </a:xfrm>
        </p:spPr>
        <p:txBody>
          <a:bodyPr rtlCol="0" anchor="b">
            <a:normAutofit/>
          </a:bodyPr>
          <a:lstStyle>
            <a:lvl1pPr algn="l">
              <a:defRPr sz="5400" b="0" cap="none" baseline="0"/>
            </a:lvl1pPr>
          </a:lstStyle>
          <a:p>
            <a:pPr rtl="0"/>
            <a:r>
              <a:rPr lang="de-DE" dirty="0"/>
              <a:t>Titelmasterformat durch Klicken bearbeiten</a:t>
            </a:r>
          </a:p>
        </p:txBody>
      </p:sp>
      <p:sp>
        <p:nvSpPr>
          <p:cNvPr id="3" name="Textplatzhalter 2"/>
          <p:cNvSpPr>
            <a:spLocks noGrp="1"/>
          </p:cNvSpPr>
          <p:nvPr>
            <p:ph type="body" idx="1"/>
          </p:nvPr>
        </p:nvSpPr>
        <p:spPr>
          <a:xfrm>
            <a:off x="1598613" y="4259996"/>
            <a:ext cx="7264623" cy="1150203"/>
          </a:xfrm>
        </p:spPr>
        <p:txBody>
          <a:bodyPr rtlCol="0" anchor="t">
            <a:normAutofit/>
          </a:bodyPr>
          <a:lstStyle>
            <a:lvl1pPr marL="0" indent="0" rtl="0">
              <a:spcBef>
                <a:spcPts val="0"/>
              </a:spcBef>
              <a:buNone/>
              <a:defRPr sz="3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de-DE"/>
              <a:t>Formatvorlagen des Textmasters bearbeiten</a:t>
            </a:r>
          </a:p>
        </p:txBody>
      </p:sp>
      <p:sp>
        <p:nvSpPr>
          <p:cNvPr id="4" name="Datumsplatzhalter 3"/>
          <p:cNvSpPr>
            <a:spLocks noGrp="1"/>
          </p:cNvSpPr>
          <p:nvPr>
            <p:ph type="dt" sz="half" idx="10"/>
          </p:nvPr>
        </p:nvSpPr>
        <p:spPr/>
        <p:txBody>
          <a:bodyPr rtlCol="0"/>
          <a:lstStyle>
            <a:lvl1pPr>
              <a:defRPr baseline="0">
                <a:solidFill>
                  <a:schemeClr val="tx2"/>
                </a:solidFill>
              </a:defRPr>
            </a:lvl1pPr>
          </a:lstStyle>
          <a:p>
            <a:pPr rtl="0"/>
            <a:fld id="{D2E6AC15-EBF0-44F5-B791-F813D2661253}" type="datetime1">
              <a:rPr lang="de-DE" smtClean="0"/>
              <a:t>30.06.2023</a:t>
            </a:fld>
            <a:endParaRPr lang="de-DE" dirty="0"/>
          </a:p>
        </p:txBody>
      </p:sp>
      <p:sp>
        <p:nvSpPr>
          <p:cNvPr id="5" name="Fußzeilenplatzhalter 4"/>
          <p:cNvSpPr>
            <a:spLocks noGrp="1"/>
          </p:cNvSpPr>
          <p:nvPr>
            <p:ph type="ftr" sz="quarter" idx="11"/>
          </p:nvPr>
        </p:nvSpPr>
        <p:spPr/>
        <p:txBody>
          <a:bodyPr rtlCol="0"/>
          <a:lstStyle>
            <a:lvl1pPr>
              <a:defRPr baseline="0">
                <a:solidFill>
                  <a:schemeClr val="tx2"/>
                </a:solidFill>
              </a:defRPr>
            </a:lvl1pPr>
          </a:lstStyle>
          <a:p>
            <a:pPr rtl="0"/>
            <a:r>
              <a:rPr lang="de-DE" dirty="0"/>
              <a:t>Fußzeile hinzufügen</a:t>
            </a:r>
          </a:p>
        </p:txBody>
      </p:sp>
      <p:sp>
        <p:nvSpPr>
          <p:cNvPr id="6" name="Foliennummernplatzhalter 5"/>
          <p:cNvSpPr>
            <a:spLocks noGrp="1"/>
          </p:cNvSpPr>
          <p:nvPr>
            <p:ph type="sldNum" sz="quarter" idx="12"/>
          </p:nvPr>
        </p:nvSpPr>
        <p:spPr>
          <a:xfrm>
            <a:off x="10666571" y="6356351"/>
            <a:ext cx="609441" cy="365125"/>
          </a:xfrm>
        </p:spPr>
        <p:txBody>
          <a:bodyPr rtlCol="0"/>
          <a:lstStyle>
            <a:lvl1pPr>
              <a:defRPr baseline="0">
                <a:solidFill>
                  <a:schemeClr val="tx2"/>
                </a:solidFill>
              </a:defRPr>
            </a:lvl1pPr>
          </a:lstStyle>
          <a:p>
            <a:pPr rtl="0"/>
            <a:fld id="{7DC1BBB0-96F0-4077-A278-0F3FB5C104D3}" type="slidenum">
              <a:rPr lang="de-DE" smtClean="0"/>
              <a:pPr/>
              <a:t>‹Nr.›</a:t>
            </a:fld>
            <a:endParaRPr lang="de-DE" dirty="0"/>
          </a:p>
        </p:txBody>
      </p:sp>
      <p:pic>
        <p:nvPicPr>
          <p:cNvPr id="25" name="Grafik 2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00994" y="5390570"/>
            <a:ext cx="1928304" cy="692696"/>
          </a:xfrm>
          <a:prstGeom prst="rect">
            <a:avLst/>
          </a:prstGeom>
        </p:spPr>
      </p:pic>
      <p:pic>
        <p:nvPicPr>
          <p:cNvPr id="7" name="Grafik 6"/>
          <p:cNvPicPr>
            <a:picLocks noChangeAspect="1"/>
          </p:cNvPicPr>
          <p:nvPr userDrawn="1"/>
        </p:nvPicPr>
        <p:blipFill>
          <a:blip r:embed="rId3"/>
          <a:stretch>
            <a:fillRect/>
          </a:stretch>
        </p:blipFill>
        <p:spPr>
          <a:xfrm>
            <a:off x="5245782" y="5386099"/>
            <a:ext cx="5944115" cy="707197"/>
          </a:xfrm>
          <a:prstGeom prst="rect">
            <a:avLst/>
          </a:prstGeom>
        </p:spPr>
      </p:pic>
    </p:spTree>
    <p:extLst>
      <p:ext uri="{BB962C8B-B14F-4D97-AF65-F5344CB8AC3E}">
        <p14:creationId xmlns:p14="http://schemas.microsoft.com/office/powerpoint/2010/main" val="3234467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rtlCol="0"/>
          <a:lstStyle/>
          <a:p>
            <a:pPr rtl="0"/>
            <a:r>
              <a:rPr lang="de-DE" dirty="0"/>
              <a:t>Titelmasterformat durch Klicken bearbeiten</a:t>
            </a:r>
          </a:p>
        </p:txBody>
      </p:sp>
      <p:sp>
        <p:nvSpPr>
          <p:cNvPr id="3" name="Inhaltsplatzhalter 2"/>
          <p:cNvSpPr>
            <a:spLocks noGrp="1"/>
          </p:cNvSpPr>
          <p:nvPr>
            <p:ph sz="half" idx="1"/>
          </p:nvPr>
        </p:nvSpPr>
        <p:spPr>
          <a:xfrm>
            <a:off x="1593436" y="1600200"/>
            <a:ext cx="4814586" cy="4572000"/>
          </a:xfrm>
        </p:spPr>
        <p:txBody>
          <a:bodyPr rtlCol="0"/>
          <a:lstStyle>
            <a:lvl1pPr rtl="0">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rtl="0"/>
            <a:r>
              <a:rPr lang="de-DE"/>
              <a:t>Formatvorlagen des Textmasters bearbeiten</a:t>
            </a:r>
          </a:p>
          <a:p>
            <a:pPr lvl="1" rtl="0"/>
            <a:r>
              <a:rPr lang="de-DE"/>
              <a:t>Zweite Ebene</a:t>
            </a:r>
          </a:p>
          <a:p>
            <a:pPr lvl="2" rtl="0"/>
            <a:r>
              <a:rPr lang="de-DE"/>
              <a:t>Dritte Ebene</a:t>
            </a:r>
          </a:p>
          <a:p>
            <a:pPr lvl="3" rtl="0"/>
            <a:r>
              <a:rPr lang="de-DE"/>
              <a:t>Vierte Ebene</a:t>
            </a:r>
          </a:p>
          <a:p>
            <a:pPr lvl="4" rtl="0"/>
            <a:r>
              <a:rPr lang="de-DE"/>
              <a:t>Fünfte Ebene</a:t>
            </a:r>
            <a:endParaRPr lang="de-DE" dirty="0"/>
          </a:p>
        </p:txBody>
      </p:sp>
      <p:sp>
        <p:nvSpPr>
          <p:cNvPr id="4" name="Inhaltsplatzhalter 3"/>
          <p:cNvSpPr>
            <a:spLocks noGrp="1"/>
          </p:cNvSpPr>
          <p:nvPr>
            <p:ph sz="half" idx="2"/>
          </p:nvPr>
        </p:nvSpPr>
        <p:spPr>
          <a:xfrm>
            <a:off x="6561651" y="1600200"/>
            <a:ext cx="4814586" cy="4572000"/>
          </a:xfrm>
        </p:spPr>
        <p:txBody>
          <a:bodyPr rtlCol="0"/>
          <a:lstStyle>
            <a:lvl1pPr rtl="0">
              <a:defRPr sz="2800"/>
            </a:lvl1pPr>
            <a:lvl2pPr>
              <a:defRPr sz="2400"/>
            </a:lvl2pPr>
            <a:lvl3pPr>
              <a:defRPr sz="2000"/>
            </a:lvl3pPr>
            <a:lvl4pPr>
              <a:defRPr sz="1800"/>
            </a:lvl4pPr>
            <a:lvl5pPr>
              <a:defRPr sz="1800"/>
            </a:lvl5pPr>
            <a:lvl6pPr>
              <a:defRPr sz="1800" baseline="0"/>
            </a:lvl6pPr>
            <a:lvl7pPr>
              <a:defRPr sz="1800" baseline="0"/>
            </a:lvl7pPr>
            <a:lvl8pPr>
              <a:defRPr sz="1800" baseline="0"/>
            </a:lvl8pPr>
            <a:lvl9pPr>
              <a:defRPr sz="1800" baseline="0"/>
            </a:lvl9pPr>
          </a:lstStyle>
          <a:p>
            <a:pPr lvl="0" rtl="0"/>
            <a:r>
              <a:rPr lang="de-DE"/>
              <a:t>Formatvorlagen des Textmasters bearbeiten</a:t>
            </a:r>
          </a:p>
          <a:p>
            <a:pPr lvl="1" rtl="0"/>
            <a:r>
              <a:rPr lang="de-DE"/>
              <a:t>Zweite Ebene</a:t>
            </a:r>
          </a:p>
          <a:p>
            <a:pPr lvl="2" rtl="0"/>
            <a:r>
              <a:rPr lang="de-DE"/>
              <a:t>Dritte Ebene</a:t>
            </a:r>
          </a:p>
          <a:p>
            <a:pPr lvl="3" rtl="0"/>
            <a:r>
              <a:rPr lang="de-DE"/>
              <a:t>Vierte Ebene</a:t>
            </a:r>
          </a:p>
          <a:p>
            <a:pPr lvl="4" rtl="0"/>
            <a:r>
              <a:rPr lang="de-DE"/>
              <a:t>Fünfte Ebene</a:t>
            </a:r>
            <a:endParaRPr lang="de-DE" dirty="0"/>
          </a:p>
        </p:txBody>
      </p:sp>
      <p:sp>
        <p:nvSpPr>
          <p:cNvPr id="5" name="Datumsplatzhalter 4"/>
          <p:cNvSpPr>
            <a:spLocks noGrp="1"/>
          </p:cNvSpPr>
          <p:nvPr>
            <p:ph type="dt" sz="half" idx="10"/>
          </p:nvPr>
        </p:nvSpPr>
        <p:spPr/>
        <p:txBody>
          <a:bodyPr rtlCol="0"/>
          <a:lstStyle/>
          <a:p>
            <a:pPr rtl="0"/>
            <a:fld id="{EDD853CE-5F01-4AB7-A559-DC0F983E1BAE}" type="datetime1">
              <a:rPr lang="de-DE" smtClean="0"/>
              <a:t>30.06.2023</a:t>
            </a:fld>
            <a:endParaRPr lang="de-DE" dirty="0"/>
          </a:p>
        </p:txBody>
      </p:sp>
      <p:sp>
        <p:nvSpPr>
          <p:cNvPr id="6" name="Fußzeilenplatzhalter 5"/>
          <p:cNvSpPr>
            <a:spLocks noGrp="1"/>
          </p:cNvSpPr>
          <p:nvPr>
            <p:ph type="ftr" sz="quarter" idx="11"/>
          </p:nvPr>
        </p:nvSpPr>
        <p:spPr/>
        <p:txBody>
          <a:bodyPr rtlCol="0"/>
          <a:lstStyle/>
          <a:p>
            <a:pPr rtl="0"/>
            <a:r>
              <a:rPr lang="de-DE" dirty="0"/>
              <a:t>Fußzeile hinzufügen</a:t>
            </a:r>
          </a:p>
        </p:txBody>
      </p:sp>
      <p:sp>
        <p:nvSpPr>
          <p:cNvPr id="7" name="Foliennummernplatzhalter 6"/>
          <p:cNvSpPr>
            <a:spLocks noGrp="1"/>
          </p:cNvSpPr>
          <p:nvPr>
            <p:ph type="sldNum" sz="quarter" idx="12"/>
          </p:nvPr>
        </p:nvSpPr>
        <p:spPr/>
        <p:txBody>
          <a:bodyPr rtlCol="0"/>
          <a:lstStyle/>
          <a:p>
            <a:pPr rtl="0"/>
            <a:fld id="{7DC1BBB0-96F0-4077-A278-0F3FB5C104D3}" type="slidenum">
              <a:rPr lang="de-DE"/>
              <a:t>‹Nr.›</a:t>
            </a:fld>
            <a:endParaRPr lang="de-DE" dirty="0"/>
          </a:p>
        </p:txBody>
      </p:sp>
      <p:pic>
        <p:nvPicPr>
          <p:cNvPr id="8" name="Grafik 7"/>
          <p:cNvPicPr>
            <a:picLocks noChangeAspect="1"/>
          </p:cNvPicPr>
          <p:nvPr userDrawn="1"/>
        </p:nvPicPr>
        <p:blipFill>
          <a:blip r:embed="rId2"/>
          <a:stretch>
            <a:fillRect/>
          </a:stretch>
        </p:blipFill>
        <p:spPr>
          <a:xfrm>
            <a:off x="621803" y="712780"/>
            <a:ext cx="648073" cy="627989"/>
          </a:xfrm>
          <a:prstGeom prst="rect">
            <a:avLst/>
          </a:prstGeom>
        </p:spPr>
      </p:pic>
    </p:spTree>
    <p:extLst>
      <p:ext uri="{BB962C8B-B14F-4D97-AF65-F5344CB8AC3E}">
        <p14:creationId xmlns:p14="http://schemas.microsoft.com/office/powerpoint/2010/main" val="1239113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rtlCol="0"/>
          <a:lstStyle>
            <a:lvl1pPr>
              <a:defRPr/>
            </a:lvl1pPr>
          </a:lstStyle>
          <a:p>
            <a:pPr rtl="0"/>
            <a:r>
              <a:rPr lang="de-DE" dirty="0"/>
              <a:t>Titelmasterformat durch Klicken bearbeiten</a:t>
            </a:r>
          </a:p>
        </p:txBody>
      </p:sp>
      <p:sp>
        <p:nvSpPr>
          <p:cNvPr id="3" name="Textplatzhalter 2"/>
          <p:cNvSpPr>
            <a:spLocks noGrp="1"/>
          </p:cNvSpPr>
          <p:nvPr>
            <p:ph type="body" idx="1"/>
          </p:nvPr>
        </p:nvSpPr>
        <p:spPr>
          <a:xfrm>
            <a:off x="1593436" y="1499616"/>
            <a:ext cx="4818888" cy="938784"/>
          </a:xfrm>
        </p:spPr>
        <p:txBody>
          <a:bodyPr rtlCol="0" anchor="b">
            <a:noAutofit/>
          </a:bodyPr>
          <a:lstStyle>
            <a:lvl1pPr marL="0" indent="0" rtl="0">
              <a:spcBef>
                <a:spcPts val="0"/>
              </a:spcBef>
              <a:buNone/>
              <a:defRPr sz="24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DE"/>
              <a:t>Formatvorlagen des Textmasters bearbeiten</a:t>
            </a:r>
          </a:p>
        </p:txBody>
      </p:sp>
      <p:sp>
        <p:nvSpPr>
          <p:cNvPr id="4" name="Inhaltsplatzhalter 3"/>
          <p:cNvSpPr>
            <a:spLocks noGrp="1"/>
          </p:cNvSpPr>
          <p:nvPr>
            <p:ph sz="half" idx="2"/>
          </p:nvPr>
        </p:nvSpPr>
        <p:spPr>
          <a:xfrm>
            <a:off x="1593436" y="2514706"/>
            <a:ext cx="4814586" cy="3657493"/>
          </a:xfrm>
        </p:spPr>
        <p:txBody>
          <a:bodyPr rtlCol="0">
            <a:normAutofit/>
          </a:bodyPr>
          <a:lstStyle>
            <a:lvl1pPr rtl="0">
              <a:defRPr sz="2400"/>
            </a:lvl1pPr>
            <a:lvl2pPr>
              <a:defRPr sz="2000"/>
            </a:lvl2pPr>
            <a:lvl3pPr>
              <a:defRPr sz="1800"/>
            </a:lvl3pPr>
            <a:lvl4pPr>
              <a:defRPr sz="1600"/>
            </a:lvl4pPr>
            <a:lvl5pPr>
              <a:defRPr sz="1600"/>
            </a:lvl5pPr>
            <a:lvl6pPr>
              <a:defRPr sz="1600"/>
            </a:lvl6pPr>
            <a:lvl7pPr>
              <a:defRPr sz="1600"/>
            </a:lvl7pPr>
            <a:lvl8pPr>
              <a:defRPr sz="1600" baseline="0"/>
            </a:lvl8pPr>
            <a:lvl9pPr>
              <a:defRPr sz="1600" baseline="0"/>
            </a:lvl9pPr>
          </a:lstStyle>
          <a:p>
            <a:pPr lvl="0" rtl="0"/>
            <a:r>
              <a:rPr lang="de-DE"/>
              <a:t>Formatvorlagen des Textmasters bearbeiten</a:t>
            </a:r>
          </a:p>
          <a:p>
            <a:pPr lvl="1" rtl="0"/>
            <a:r>
              <a:rPr lang="de-DE"/>
              <a:t>Zweite Ebene</a:t>
            </a:r>
          </a:p>
          <a:p>
            <a:pPr lvl="2" rtl="0"/>
            <a:r>
              <a:rPr lang="de-DE"/>
              <a:t>Dritte Ebene</a:t>
            </a:r>
          </a:p>
          <a:p>
            <a:pPr lvl="3" rtl="0"/>
            <a:r>
              <a:rPr lang="de-DE"/>
              <a:t>Vierte Ebene</a:t>
            </a:r>
          </a:p>
          <a:p>
            <a:pPr lvl="4" rtl="0"/>
            <a:r>
              <a:rPr lang="de-DE"/>
              <a:t>Fünfte Ebene</a:t>
            </a:r>
            <a:endParaRPr lang="de-DE" dirty="0"/>
          </a:p>
        </p:txBody>
      </p:sp>
      <p:sp>
        <p:nvSpPr>
          <p:cNvPr id="5" name="Textplatzhalter 4"/>
          <p:cNvSpPr>
            <a:spLocks noGrp="1"/>
          </p:cNvSpPr>
          <p:nvPr>
            <p:ph type="body" sz="quarter" idx="3"/>
          </p:nvPr>
        </p:nvSpPr>
        <p:spPr>
          <a:xfrm>
            <a:off x="6557349" y="1499616"/>
            <a:ext cx="4818888" cy="938784"/>
          </a:xfrm>
        </p:spPr>
        <p:txBody>
          <a:bodyPr rtlCol="0" anchor="b">
            <a:noAutofit/>
          </a:bodyPr>
          <a:lstStyle>
            <a:lvl1pPr marL="0" indent="0" rtl="0">
              <a:spcBef>
                <a:spcPts val="0"/>
              </a:spcBef>
              <a:buNone/>
              <a:defRPr sz="24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DE"/>
              <a:t>Formatvorlagen des Textmasters bearbeiten</a:t>
            </a:r>
          </a:p>
        </p:txBody>
      </p:sp>
      <p:sp>
        <p:nvSpPr>
          <p:cNvPr id="6" name="Inhaltsplatzhalter 5"/>
          <p:cNvSpPr>
            <a:spLocks noGrp="1"/>
          </p:cNvSpPr>
          <p:nvPr>
            <p:ph sz="quarter" idx="4"/>
          </p:nvPr>
        </p:nvSpPr>
        <p:spPr>
          <a:xfrm>
            <a:off x="6557349" y="2514600"/>
            <a:ext cx="4818888" cy="3655568"/>
          </a:xfrm>
        </p:spPr>
        <p:txBody>
          <a:bodyPr rtlCol="0">
            <a:normAutofit/>
          </a:bodyPr>
          <a:lstStyle>
            <a:lvl1pPr rtl="0">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de-DE"/>
              <a:t>Formatvorlagen des Textmasters bearbeiten</a:t>
            </a:r>
          </a:p>
          <a:p>
            <a:pPr lvl="1" rtl="0"/>
            <a:r>
              <a:rPr lang="de-DE"/>
              <a:t>Zweite Ebene</a:t>
            </a:r>
          </a:p>
          <a:p>
            <a:pPr lvl="2" rtl="0"/>
            <a:r>
              <a:rPr lang="de-DE"/>
              <a:t>Dritte Ebene</a:t>
            </a:r>
          </a:p>
          <a:p>
            <a:pPr lvl="3" rtl="0"/>
            <a:r>
              <a:rPr lang="de-DE"/>
              <a:t>Vierte Ebene</a:t>
            </a:r>
          </a:p>
          <a:p>
            <a:pPr lvl="4" rtl="0"/>
            <a:r>
              <a:rPr lang="de-DE"/>
              <a:t>Fünfte Ebene</a:t>
            </a:r>
            <a:endParaRPr lang="de-DE" dirty="0"/>
          </a:p>
        </p:txBody>
      </p:sp>
      <p:sp>
        <p:nvSpPr>
          <p:cNvPr id="7" name="Datumsplatzhalter 6"/>
          <p:cNvSpPr>
            <a:spLocks noGrp="1"/>
          </p:cNvSpPr>
          <p:nvPr>
            <p:ph type="dt" sz="half" idx="10"/>
          </p:nvPr>
        </p:nvSpPr>
        <p:spPr/>
        <p:txBody>
          <a:bodyPr rtlCol="0"/>
          <a:lstStyle/>
          <a:p>
            <a:pPr rtl="0"/>
            <a:fld id="{750F78EA-5242-468F-A912-8FA022F01329}" type="datetime1">
              <a:rPr lang="de-DE" smtClean="0"/>
              <a:t>30.06.2023</a:t>
            </a:fld>
            <a:endParaRPr lang="de-DE" dirty="0"/>
          </a:p>
        </p:txBody>
      </p:sp>
      <p:sp>
        <p:nvSpPr>
          <p:cNvPr id="8" name="Fußzeilenplatzhalter 7"/>
          <p:cNvSpPr>
            <a:spLocks noGrp="1"/>
          </p:cNvSpPr>
          <p:nvPr>
            <p:ph type="ftr" sz="quarter" idx="11"/>
          </p:nvPr>
        </p:nvSpPr>
        <p:spPr/>
        <p:txBody>
          <a:bodyPr rtlCol="0"/>
          <a:lstStyle/>
          <a:p>
            <a:pPr rtl="0"/>
            <a:r>
              <a:rPr lang="de-DE" dirty="0"/>
              <a:t>Fußzeile hinzufügen</a:t>
            </a:r>
          </a:p>
        </p:txBody>
      </p:sp>
      <p:sp>
        <p:nvSpPr>
          <p:cNvPr id="9" name="Foliennummernplatzhalter 8"/>
          <p:cNvSpPr>
            <a:spLocks noGrp="1"/>
          </p:cNvSpPr>
          <p:nvPr>
            <p:ph type="sldNum" sz="quarter" idx="12"/>
          </p:nvPr>
        </p:nvSpPr>
        <p:spPr/>
        <p:txBody>
          <a:bodyPr rtlCol="0"/>
          <a:lstStyle/>
          <a:p>
            <a:pPr rtl="0"/>
            <a:fld id="{7DC1BBB0-96F0-4077-A278-0F3FB5C104D3}" type="slidenum">
              <a:rPr lang="de-DE"/>
              <a:t>‹Nr.›</a:t>
            </a:fld>
            <a:endParaRPr lang="de-DE" dirty="0"/>
          </a:p>
        </p:txBody>
      </p:sp>
      <p:pic>
        <p:nvPicPr>
          <p:cNvPr id="10" name="Grafik 9"/>
          <p:cNvPicPr>
            <a:picLocks noChangeAspect="1"/>
          </p:cNvPicPr>
          <p:nvPr userDrawn="1"/>
        </p:nvPicPr>
        <p:blipFill>
          <a:blip r:embed="rId2"/>
          <a:stretch>
            <a:fillRect/>
          </a:stretch>
        </p:blipFill>
        <p:spPr>
          <a:xfrm>
            <a:off x="621803" y="712780"/>
            <a:ext cx="648073" cy="627989"/>
          </a:xfrm>
          <a:prstGeom prst="rect">
            <a:avLst/>
          </a:prstGeom>
        </p:spPr>
      </p:pic>
    </p:spTree>
    <p:extLst>
      <p:ext uri="{BB962C8B-B14F-4D97-AF65-F5344CB8AC3E}">
        <p14:creationId xmlns:p14="http://schemas.microsoft.com/office/powerpoint/2010/main" val="2138358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rtlCol="0"/>
          <a:lstStyle/>
          <a:p>
            <a:pPr rtl="0"/>
            <a:r>
              <a:rPr lang="de-DE" dirty="0"/>
              <a:t>Titelmasterformat durch Klicken bearbeiten</a:t>
            </a:r>
          </a:p>
        </p:txBody>
      </p:sp>
      <p:sp>
        <p:nvSpPr>
          <p:cNvPr id="3" name="Datumsplatzhalter 2"/>
          <p:cNvSpPr>
            <a:spLocks noGrp="1"/>
          </p:cNvSpPr>
          <p:nvPr>
            <p:ph type="dt" sz="half" idx="10"/>
          </p:nvPr>
        </p:nvSpPr>
        <p:spPr/>
        <p:txBody>
          <a:bodyPr rtlCol="0"/>
          <a:lstStyle/>
          <a:p>
            <a:pPr rtl="0"/>
            <a:fld id="{D2F011B9-128F-492A-A37C-522214007730}" type="datetime1">
              <a:rPr lang="de-DE" smtClean="0"/>
              <a:t>30.06.2023</a:t>
            </a:fld>
            <a:endParaRPr lang="de-DE" dirty="0"/>
          </a:p>
        </p:txBody>
      </p:sp>
      <p:sp>
        <p:nvSpPr>
          <p:cNvPr id="4" name="Fußzeilenplatzhalter 3"/>
          <p:cNvSpPr>
            <a:spLocks noGrp="1"/>
          </p:cNvSpPr>
          <p:nvPr>
            <p:ph type="ftr" sz="quarter" idx="11"/>
          </p:nvPr>
        </p:nvSpPr>
        <p:spPr/>
        <p:txBody>
          <a:bodyPr rtlCol="0"/>
          <a:lstStyle/>
          <a:p>
            <a:pPr rtl="0"/>
            <a:r>
              <a:rPr lang="de-DE" dirty="0"/>
              <a:t>Fußzeile hinzufügen</a:t>
            </a:r>
          </a:p>
        </p:txBody>
      </p:sp>
      <p:sp>
        <p:nvSpPr>
          <p:cNvPr id="5" name="Foliennummernplatzhalter 4"/>
          <p:cNvSpPr>
            <a:spLocks noGrp="1"/>
          </p:cNvSpPr>
          <p:nvPr>
            <p:ph type="sldNum" sz="quarter" idx="12"/>
          </p:nvPr>
        </p:nvSpPr>
        <p:spPr/>
        <p:txBody>
          <a:bodyPr rtlCol="0"/>
          <a:lstStyle/>
          <a:p>
            <a:pPr rtl="0"/>
            <a:fld id="{7DC1BBB0-96F0-4077-A278-0F3FB5C104D3}" type="slidenum">
              <a:rPr lang="de-DE"/>
              <a:t>‹Nr.›</a:t>
            </a:fld>
            <a:endParaRPr lang="de-DE" dirty="0"/>
          </a:p>
        </p:txBody>
      </p:sp>
      <p:pic>
        <p:nvPicPr>
          <p:cNvPr id="6" name="Grafik 5"/>
          <p:cNvPicPr>
            <a:picLocks noChangeAspect="1"/>
          </p:cNvPicPr>
          <p:nvPr userDrawn="1"/>
        </p:nvPicPr>
        <p:blipFill>
          <a:blip r:embed="rId2"/>
          <a:stretch>
            <a:fillRect/>
          </a:stretch>
        </p:blipFill>
        <p:spPr>
          <a:xfrm>
            <a:off x="621803" y="712780"/>
            <a:ext cx="648073" cy="627989"/>
          </a:xfrm>
          <a:prstGeom prst="rect">
            <a:avLst/>
          </a:prstGeom>
        </p:spPr>
      </p:pic>
    </p:spTree>
    <p:extLst>
      <p:ext uri="{BB962C8B-B14F-4D97-AF65-F5344CB8AC3E}">
        <p14:creationId xmlns:p14="http://schemas.microsoft.com/office/powerpoint/2010/main" val="3163578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5" name="Rechteck 4"/>
          <p:cNvSpPr/>
          <p:nvPr/>
        </p:nvSpPr>
        <p:spPr bwMode="ltGray">
          <a:xfrm>
            <a:off x="626239" y="0"/>
            <a:ext cx="30472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rtl="0"/>
            <a:endParaRPr lang="de-DE" dirty="0"/>
          </a:p>
        </p:txBody>
      </p:sp>
      <p:sp>
        <p:nvSpPr>
          <p:cNvPr id="6" name="Rechteck 5"/>
          <p:cNvSpPr/>
          <p:nvPr/>
        </p:nvSpPr>
        <p:spPr bwMode="gray">
          <a:xfrm>
            <a:off x="0" y="0"/>
            <a:ext cx="609441"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rtl="0"/>
            <a:endParaRPr lang="de-DE" dirty="0"/>
          </a:p>
        </p:txBody>
      </p:sp>
      <p:cxnSp>
        <p:nvCxnSpPr>
          <p:cNvPr id="7" name="Gerader Verbinder 6"/>
          <p:cNvCxnSpPr/>
          <p:nvPr/>
        </p:nvCxnSpPr>
        <p:spPr bwMode="white">
          <a:xfrm>
            <a:off x="617143"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Rechteck 7"/>
          <p:cNvSpPr/>
          <p:nvPr/>
        </p:nvSpPr>
        <p:spPr bwMode="gray">
          <a:xfrm>
            <a:off x="10969942" y="0"/>
            <a:ext cx="922621" cy="6858000"/>
          </a:xfrm>
          <a:prstGeom prst="rect">
            <a:avLst/>
          </a:prstGeom>
          <a:solidFill>
            <a:schemeClr val="accent1">
              <a:lumMod val="75000"/>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rtl="0"/>
            <a:endParaRPr lang="de-DE" dirty="0"/>
          </a:p>
        </p:txBody>
      </p:sp>
      <p:sp>
        <p:nvSpPr>
          <p:cNvPr id="9" name="Rechteck 8"/>
          <p:cNvSpPr/>
          <p:nvPr/>
        </p:nvSpPr>
        <p:spPr bwMode="black">
          <a:xfrm>
            <a:off x="11892563" y="0"/>
            <a:ext cx="304721"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rtl="0"/>
            <a:endParaRPr lang="de-DE" dirty="0"/>
          </a:p>
        </p:txBody>
      </p:sp>
      <p:sp>
        <p:nvSpPr>
          <p:cNvPr id="2" name="Datumsplatzhalter 1"/>
          <p:cNvSpPr>
            <a:spLocks noGrp="1"/>
          </p:cNvSpPr>
          <p:nvPr>
            <p:ph type="dt" sz="half" idx="10"/>
          </p:nvPr>
        </p:nvSpPr>
        <p:spPr/>
        <p:txBody>
          <a:bodyPr rtlCol="0"/>
          <a:lstStyle/>
          <a:p>
            <a:pPr rtl="0"/>
            <a:fld id="{6B6313F4-13FF-4F4D-9D80-357B8D3992DD}" type="datetime1">
              <a:rPr lang="de-DE" smtClean="0"/>
              <a:t>30.06.2023</a:t>
            </a:fld>
            <a:endParaRPr lang="de-DE" dirty="0"/>
          </a:p>
        </p:txBody>
      </p:sp>
      <p:sp>
        <p:nvSpPr>
          <p:cNvPr id="3" name="Fußzeilenplatzhalter 2"/>
          <p:cNvSpPr>
            <a:spLocks noGrp="1"/>
          </p:cNvSpPr>
          <p:nvPr>
            <p:ph type="ftr" sz="quarter" idx="11"/>
          </p:nvPr>
        </p:nvSpPr>
        <p:spPr/>
        <p:txBody>
          <a:bodyPr rtlCol="0"/>
          <a:lstStyle/>
          <a:p>
            <a:pPr rtl="0"/>
            <a:r>
              <a:rPr lang="de-DE" dirty="0"/>
              <a:t>Fußzeile hinzufügen</a:t>
            </a:r>
          </a:p>
        </p:txBody>
      </p:sp>
      <p:sp>
        <p:nvSpPr>
          <p:cNvPr id="4" name="Foliennummernplatzhalter 3"/>
          <p:cNvSpPr>
            <a:spLocks noGrp="1"/>
          </p:cNvSpPr>
          <p:nvPr>
            <p:ph type="sldNum" sz="quarter" idx="12"/>
          </p:nvPr>
        </p:nvSpPr>
        <p:spPr/>
        <p:txBody>
          <a:bodyPr rtlCol="0"/>
          <a:lstStyle>
            <a:lvl1pPr>
              <a:defRPr>
                <a:solidFill>
                  <a:schemeClr val="bg1"/>
                </a:solidFill>
              </a:defRPr>
            </a:lvl1pPr>
          </a:lstStyle>
          <a:p>
            <a:pPr rtl="0"/>
            <a:fld id="{7DC1BBB0-96F0-4077-A278-0F3FB5C104D3}" type="slidenum">
              <a:rPr lang="de-DE"/>
              <a:pPr/>
              <a:t>‹Nr.›</a:t>
            </a:fld>
            <a:endParaRPr lang="de-DE" dirty="0"/>
          </a:p>
        </p:txBody>
      </p:sp>
    </p:spTree>
    <p:extLst>
      <p:ext uri="{BB962C8B-B14F-4D97-AF65-F5344CB8AC3E}">
        <p14:creationId xmlns:p14="http://schemas.microsoft.com/office/powerpoint/2010/main" val="178381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alt mit Beschriftung">
    <p:spTree>
      <p:nvGrpSpPr>
        <p:cNvPr id="1" name=""/>
        <p:cNvGrpSpPr/>
        <p:nvPr/>
      </p:nvGrpSpPr>
      <p:grpSpPr>
        <a:xfrm>
          <a:off x="0" y="0"/>
          <a:ext cx="0" cy="0"/>
          <a:chOff x="0" y="0"/>
          <a:chExt cx="0" cy="0"/>
        </a:xfrm>
      </p:grpSpPr>
      <p:sp>
        <p:nvSpPr>
          <p:cNvPr id="8" name="Rechteck 7"/>
          <p:cNvSpPr/>
          <p:nvPr/>
        </p:nvSpPr>
        <p:spPr bwMode="gray">
          <a:xfrm>
            <a:off x="621792" y="0"/>
            <a:ext cx="4147717"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rtl="0"/>
            <a:endParaRPr lang="de-DE" dirty="0"/>
          </a:p>
        </p:txBody>
      </p:sp>
      <p:sp>
        <p:nvSpPr>
          <p:cNvPr id="9" name="Rechteck 8"/>
          <p:cNvSpPr/>
          <p:nvPr/>
        </p:nvSpPr>
        <p:spPr bwMode="ltGray">
          <a:xfrm>
            <a:off x="0" y="0"/>
            <a:ext cx="609441"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rtl="0"/>
            <a:endParaRPr lang="de-DE" dirty="0"/>
          </a:p>
        </p:txBody>
      </p:sp>
      <p:cxnSp>
        <p:nvCxnSpPr>
          <p:cNvPr id="10" name="Gerader Verbinder 9"/>
          <p:cNvCxnSpPr/>
          <p:nvPr/>
        </p:nvCxnSpPr>
        <p:spPr bwMode="white">
          <a:xfrm>
            <a:off x="621792"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Rechteck 10"/>
          <p:cNvSpPr/>
          <p:nvPr/>
        </p:nvSpPr>
        <p:spPr bwMode="gray">
          <a:xfrm>
            <a:off x="11884104" y="0"/>
            <a:ext cx="304721"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rtl="0"/>
            <a:endParaRPr lang="de-DE" dirty="0"/>
          </a:p>
        </p:txBody>
      </p:sp>
      <p:sp>
        <p:nvSpPr>
          <p:cNvPr id="2" name="Titel 1"/>
          <p:cNvSpPr>
            <a:spLocks noGrp="1"/>
          </p:cNvSpPr>
          <p:nvPr>
            <p:ph type="title" hasCustomPrompt="1"/>
          </p:nvPr>
        </p:nvSpPr>
        <p:spPr bwMode="white">
          <a:xfrm>
            <a:off x="1074240" y="381000"/>
            <a:ext cx="3293422" cy="1371600"/>
          </a:xfrm>
        </p:spPr>
        <p:txBody>
          <a:bodyPr rtlCol="0" anchor="b">
            <a:normAutofit/>
          </a:bodyPr>
          <a:lstStyle>
            <a:lvl1pPr algn="l">
              <a:defRPr sz="2800" b="0" cap="all" baseline="0">
                <a:solidFill>
                  <a:schemeClr val="bg1"/>
                </a:solidFill>
              </a:defRPr>
            </a:lvl1pPr>
          </a:lstStyle>
          <a:p>
            <a:pPr rtl="0"/>
            <a:r>
              <a:rPr lang="de-DE" dirty="0"/>
              <a:t>Titelmaster-format durch Klicken bearbeiten</a:t>
            </a:r>
          </a:p>
        </p:txBody>
      </p:sp>
      <p:sp>
        <p:nvSpPr>
          <p:cNvPr id="3" name="Inhaltsplatzhalter 2"/>
          <p:cNvSpPr>
            <a:spLocks noGrp="1"/>
          </p:cNvSpPr>
          <p:nvPr>
            <p:ph idx="1"/>
          </p:nvPr>
        </p:nvSpPr>
        <p:spPr>
          <a:xfrm>
            <a:off x="5180251" y="482600"/>
            <a:ext cx="6195986" cy="5689600"/>
          </a:xfrm>
        </p:spPr>
        <p:txBody>
          <a:bodyPr rtlCol="0">
            <a:normAutofit/>
          </a:bodyPr>
          <a:lstStyle>
            <a:lvl1pPr rtl="0">
              <a:defRPr sz="2800"/>
            </a:lvl1pPr>
            <a:lvl2pPr>
              <a:defRPr sz="2400"/>
            </a:lvl2pPr>
            <a:lvl3pPr>
              <a:defRPr sz="2000"/>
            </a:lvl3pPr>
            <a:lvl4pPr>
              <a:defRPr sz="1800"/>
            </a:lvl4pPr>
            <a:lvl5pPr>
              <a:defRPr sz="1800"/>
            </a:lvl5pPr>
            <a:lvl6pPr>
              <a:defRPr sz="1800"/>
            </a:lvl6pPr>
            <a:lvl7pPr>
              <a:defRPr sz="1800"/>
            </a:lvl7pPr>
            <a:lvl8pPr>
              <a:defRPr sz="1800" baseline="0"/>
            </a:lvl8pPr>
            <a:lvl9pPr>
              <a:defRPr sz="1800" baseline="0"/>
            </a:lvl9pPr>
          </a:lstStyle>
          <a:p>
            <a:pPr lvl="0" rtl="0"/>
            <a:r>
              <a:rPr lang="de-DE"/>
              <a:t>Formatvorlagen des Textmasters bearbeiten</a:t>
            </a:r>
          </a:p>
          <a:p>
            <a:pPr lvl="1" rtl="0"/>
            <a:r>
              <a:rPr lang="de-DE"/>
              <a:t>Zweite Ebene</a:t>
            </a:r>
          </a:p>
          <a:p>
            <a:pPr lvl="2" rtl="0"/>
            <a:r>
              <a:rPr lang="de-DE"/>
              <a:t>Dritte Ebene</a:t>
            </a:r>
          </a:p>
          <a:p>
            <a:pPr lvl="3" rtl="0"/>
            <a:r>
              <a:rPr lang="de-DE"/>
              <a:t>Vierte Ebene</a:t>
            </a:r>
          </a:p>
          <a:p>
            <a:pPr lvl="4" rtl="0"/>
            <a:r>
              <a:rPr lang="de-DE"/>
              <a:t>Fünfte Ebene</a:t>
            </a:r>
            <a:endParaRPr lang="de-DE" dirty="0"/>
          </a:p>
        </p:txBody>
      </p:sp>
      <p:sp>
        <p:nvSpPr>
          <p:cNvPr id="4" name="Textplatzhalter 3"/>
          <p:cNvSpPr>
            <a:spLocks noGrp="1"/>
          </p:cNvSpPr>
          <p:nvPr>
            <p:ph type="body" sz="half" idx="2"/>
          </p:nvPr>
        </p:nvSpPr>
        <p:spPr bwMode="white">
          <a:xfrm>
            <a:off x="1074240" y="1828800"/>
            <a:ext cx="3293422" cy="4343400"/>
          </a:xfrm>
        </p:spPr>
        <p:txBody>
          <a:bodyPr rtlCol="0">
            <a:normAutofit/>
          </a:bodyPr>
          <a:lstStyle>
            <a:lvl1pPr marL="0" indent="0" rtl="0">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de-DE"/>
              <a:t>Formatvorlagen des Textmasters bearbeiten</a:t>
            </a:r>
          </a:p>
        </p:txBody>
      </p:sp>
      <p:sp>
        <p:nvSpPr>
          <p:cNvPr id="5" name="Datumsplatzhalter 4"/>
          <p:cNvSpPr>
            <a:spLocks noGrp="1"/>
          </p:cNvSpPr>
          <p:nvPr>
            <p:ph type="dt" sz="half" idx="10"/>
          </p:nvPr>
        </p:nvSpPr>
        <p:spPr/>
        <p:txBody>
          <a:bodyPr rtlCol="0"/>
          <a:lstStyle/>
          <a:p>
            <a:pPr rtl="0"/>
            <a:fld id="{CB3B8368-28A1-41F1-B4AA-0F7CC97B3767}" type="datetime1">
              <a:rPr lang="de-DE" smtClean="0"/>
              <a:t>30.06.2023</a:t>
            </a:fld>
            <a:endParaRPr lang="de-DE" dirty="0"/>
          </a:p>
        </p:txBody>
      </p:sp>
      <p:sp>
        <p:nvSpPr>
          <p:cNvPr id="6" name="Fußzeilenplatzhalter 5"/>
          <p:cNvSpPr>
            <a:spLocks noGrp="1"/>
          </p:cNvSpPr>
          <p:nvPr>
            <p:ph type="ftr" sz="quarter" idx="11"/>
          </p:nvPr>
        </p:nvSpPr>
        <p:spPr/>
        <p:txBody>
          <a:bodyPr rtlCol="0"/>
          <a:lstStyle/>
          <a:p>
            <a:pPr rtl="0"/>
            <a:r>
              <a:rPr lang="de-DE" dirty="0"/>
              <a:t>Fußzeile hinzufügen</a:t>
            </a:r>
          </a:p>
        </p:txBody>
      </p:sp>
      <p:sp>
        <p:nvSpPr>
          <p:cNvPr id="7" name="Foliennummernplatzhalter 6"/>
          <p:cNvSpPr>
            <a:spLocks noGrp="1"/>
          </p:cNvSpPr>
          <p:nvPr>
            <p:ph type="sldNum" sz="quarter" idx="12"/>
          </p:nvPr>
        </p:nvSpPr>
        <p:spPr/>
        <p:txBody>
          <a:bodyPr rtlCol="0"/>
          <a:lstStyle/>
          <a:p>
            <a:pPr rtl="0"/>
            <a:fld id="{7DC1BBB0-96F0-4077-A278-0F3FB5C104D3}" type="slidenum">
              <a:rPr lang="de-DE"/>
              <a:t>‹Nr.›</a:t>
            </a:fld>
            <a:endParaRPr lang="de-DE" dirty="0"/>
          </a:p>
        </p:txBody>
      </p:sp>
    </p:spTree>
    <p:extLst>
      <p:ext uri="{BB962C8B-B14F-4D97-AF65-F5344CB8AC3E}">
        <p14:creationId xmlns:p14="http://schemas.microsoft.com/office/powerpoint/2010/main" val="3518043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Beschriftung">
    <p:spTree>
      <p:nvGrpSpPr>
        <p:cNvPr id="1" name=""/>
        <p:cNvGrpSpPr/>
        <p:nvPr/>
      </p:nvGrpSpPr>
      <p:grpSpPr>
        <a:xfrm>
          <a:off x="0" y="0"/>
          <a:ext cx="0" cy="0"/>
          <a:chOff x="0" y="0"/>
          <a:chExt cx="0" cy="0"/>
        </a:xfrm>
      </p:grpSpPr>
      <p:sp>
        <p:nvSpPr>
          <p:cNvPr id="11" name="Rechteck 10"/>
          <p:cNvSpPr/>
          <p:nvPr/>
        </p:nvSpPr>
        <p:spPr bwMode="gray">
          <a:xfrm>
            <a:off x="0" y="0"/>
            <a:ext cx="609441"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rtl="0"/>
            <a:endParaRPr lang="de-DE" dirty="0"/>
          </a:p>
        </p:txBody>
      </p:sp>
      <p:sp>
        <p:nvSpPr>
          <p:cNvPr id="8" name="Rechteck 7"/>
          <p:cNvSpPr/>
          <p:nvPr/>
        </p:nvSpPr>
        <p:spPr bwMode="black">
          <a:xfrm>
            <a:off x="11884104" y="0"/>
            <a:ext cx="304721"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rtl="0"/>
            <a:endParaRPr lang="de-DE" dirty="0"/>
          </a:p>
        </p:txBody>
      </p:sp>
      <p:sp>
        <p:nvSpPr>
          <p:cNvPr id="9" name="Rechteck 8"/>
          <p:cNvSpPr/>
          <p:nvPr/>
        </p:nvSpPr>
        <p:spPr bwMode="ltGray">
          <a:xfrm>
            <a:off x="4875530" y="0"/>
            <a:ext cx="7017034"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rtl="0"/>
            <a:endParaRPr lang="de-DE" dirty="0"/>
          </a:p>
        </p:txBody>
      </p:sp>
      <p:sp>
        <p:nvSpPr>
          <p:cNvPr id="2" name="Titel 1"/>
          <p:cNvSpPr>
            <a:spLocks noGrp="1"/>
          </p:cNvSpPr>
          <p:nvPr>
            <p:ph type="title" hasCustomPrompt="1"/>
          </p:nvPr>
        </p:nvSpPr>
        <p:spPr>
          <a:xfrm>
            <a:off x="1074240" y="381000"/>
            <a:ext cx="3293422" cy="1371600"/>
          </a:xfrm>
        </p:spPr>
        <p:txBody>
          <a:bodyPr rtlCol="0" anchor="b">
            <a:normAutofit/>
          </a:bodyPr>
          <a:lstStyle>
            <a:lvl1pPr algn="l">
              <a:defRPr sz="2800" b="0" cap="all" baseline="0">
                <a:solidFill>
                  <a:schemeClr val="tx1">
                    <a:lumMod val="75000"/>
                  </a:schemeClr>
                </a:solidFill>
              </a:defRPr>
            </a:lvl1pPr>
          </a:lstStyle>
          <a:p>
            <a:pPr rtl="0"/>
            <a:r>
              <a:rPr lang="de-DE" dirty="0"/>
              <a:t>Titelmaster-format durch Klicken bearbeiten</a:t>
            </a:r>
          </a:p>
        </p:txBody>
      </p:sp>
      <p:sp>
        <p:nvSpPr>
          <p:cNvPr id="3" name="Bildplatzhalter 2" descr="Leerer Platzhalter zum Hinzufügen eines Bilds. Klicken Sie auf den Platzhalter, und wählen Sie das hinzuzufügende Bild aus."/>
          <p:cNvSpPr>
            <a:spLocks noGrp="1"/>
          </p:cNvSpPr>
          <p:nvPr>
            <p:ph type="pic" idx="1" hasCustomPrompt="1"/>
          </p:nvPr>
        </p:nvSpPr>
        <p:spPr bwMode="auto">
          <a:xfrm>
            <a:off x="5180251" y="482600"/>
            <a:ext cx="6195986" cy="5689600"/>
          </a:xfrm>
          <a:ln w="19050">
            <a:solidFill>
              <a:schemeClr val="bg1"/>
            </a:solidFill>
          </a:ln>
        </p:spPr>
        <p:txBody>
          <a:bodyPr rtlCol="0">
            <a:normAutofit/>
          </a:bodyPr>
          <a:lstStyle>
            <a:lvl1pPr marL="0" indent="0">
              <a:buNone/>
              <a:defRPr sz="2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de-DE" dirty="0"/>
              <a:t>Klicken Sie, um ein Bild hinzuzufügen.</a:t>
            </a:r>
          </a:p>
        </p:txBody>
      </p:sp>
      <p:sp>
        <p:nvSpPr>
          <p:cNvPr id="4" name="Textplatzhalter 3"/>
          <p:cNvSpPr>
            <a:spLocks noGrp="1"/>
          </p:cNvSpPr>
          <p:nvPr>
            <p:ph type="body" sz="half" idx="2"/>
          </p:nvPr>
        </p:nvSpPr>
        <p:spPr>
          <a:xfrm>
            <a:off x="1074240" y="1828800"/>
            <a:ext cx="3293422" cy="4343400"/>
          </a:xfrm>
        </p:spPr>
        <p:txBody>
          <a:bodyPr rtlCol="0">
            <a:normAutofit/>
          </a:bodyPr>
          <a:lstStyle>
            <a:lvl1pPr marL="0" indent="0" rtl="0">
              <a:buNone/>
              <a:defRPr sz="20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de-DE"/>
              <a:t>Formatvorlagen des Textmasters bearbeiten</a:t>
            </a:r>
          </a:p>
        </p:txBody>
      </p:sp>
      <p:sp>
        <p:nvSpPr>
          <p:cNvPr id="5" name="Datumsplatzhalter 4"/>
          <p:cNvSpPr>
            <a:spLocks noGrp="1"/>
          </p:cNvSpPr>
          <p:nvPr>
            <p:ph type="dt" sz="half" idx="10"/>
          </p:nvPr>
        </p:nvSpPr>
        <p:spPr/>
        <p:txBody>
          <a:bodyPr rtlCol="0"/>
          <a:lstStyle>
            <a:lvl1pPr>
              <a:defRPr baseline="0">
                <a:solidFill>
                  <a:schemeClr val="tx2"/>
                </a:solidFill>
              </a:defRPr>
            </a:lvl1pPr>
          </a:lstStyle>
          <a:p>
            <a:pPr rtl="0"/>
            <a:fld id="{EBD672BB-7B69-462D-9852-95B95C57FEBD}" type="datetime1">
              <a:rPr lang="de-DE" smtClean="0"/>
              <a:t>30.06.2023</a:t>
            </a:fld>
            <a:endParaRPr lang="de-DE" dirty="0"/>
          </a:p>
        </p:txBody>
      </p:sp>
      <p:sp>
        <p:nvSpPr>
          <p:cNvPr id="6" name="Fußzeilenplatzhalter 5"/>
          <p:cNvSpPr>
            <a:spLocks noGrp="1"/>
          </p:cNvSpPr>
          <p:nvPr>
            <p:ph type="ftr" sz="quarter" idx="11"/>
          </p:nvPr>
        </p:nvSpPr>
        <p:spPr/>
        <p:txBody>
          <a:bodyPr rtlCol="0"/>
          <a:lstStyle>
            <a:lvl1pPr>
              <a:defRPr baseline="0">
                <a:solidFill>
                  <a:schemeClr val="tx2"/>
                </a:solidFill>
              </a:defRPr>
            </a:lvl1pPr>
          </a:lstStyle>
          <a:p>
            <a:pPr rtl="0"/>
            <a:r>
              <a:rPr lang="de-DE" dirty="0"/>
              <a:t>Fußzeile hinzufügen</a:t>
            </a:r>
          </a:p>
        </p:txBody>
      </p:sp>
      <p:sp>
        <p:nvSpPr>
          <p:cNvPr id="7" name="Foliennummernplatzhalter 6"/>
          <p:cNvSpPr>
            <a:spLocks noGrp="1"/>
          </p:cNvSpPr>
          <p:nvPr>
            <p:ph type="sldNum" sz="quarter" idx="12"/>
          </p:nvPr>
        </p:nvSpPr>
        <p:spPr/>
        <p:txBody>
          <a:bodyPr rtlCol="0"/>
          <a:lstStyle>
            <a:lvl1pPr>
              <a:defRPr baseline="0">
                <a:solidFill>
                  <a:schemeClr val="tx2"/>
                </a:solidFill>
              </a:defRPr>
            </a:lvl1pPr>
          </a:lstStyle>
          <a:p>
            <a:pPr rtl="0"/>
            <a:fld id="{7DC1BBB0-96F0-4077-A278-0F3FB5C104D3}" type="slidenum">
              <a:rPr lang="de-DE" smtClean="0"/>
              <a:pPr/>
              <a:t>‹Nr.›</a:t>
            </a:fld>
            <a:endParaRPr lang="de-DE" dirty="0"/>
          </a:p>
        </p:txBody>
      </p:sp>
      <p:cxnSp>
        <p:nvCxnSpPr>
          <p:cNvPr id="10" name="Gerader Verbinder 9"/>
          <p:cNvCxnSpPr/>
          <p:nvPr/>
        </p:nvCxnSpPr>
        <p:spPr bwMode="white">
          <a:xfrm>
            <a:off x="11879867"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3900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hteck 6"/>
          <p:cNvSpPr/>
          <p:nvPr/>
        </p:nvSpPr>
        <p:spPr bwMode="gray">
          <a:xfrm>
            <a:off x="11884104" y="0"/>
            <a:ext cx="304721"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rtl="0"/>
            <a:endParaRPr lang="de-DE" dirty="0"/>
          </a:p>
        </p:txBody>
      </p:sp>
      <p:sp>
        <p:nvSpPr>
          <p:cNvPr id="8" name="Rechteck 7"/>
          <p:cNvSpPr/>
          <p:nvPr/>
        </p:nvSpPr>
        <p:spPr bwMode="ltGray">
          <a:xfrm>
            <a:off x="617143" y="0"/>
            <a:ext cx="60944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de-DE" dirty="0"/>
          </a:p>
        </p:txBody>
      </p:sp>
      <p:sp>
        <p:nvSpPr>
          <p:cNvPr id="9" name="Rechteck 8"/>
          <p:cNvSpPr/>
          <p:nvPr/>
        </p:nvSpPr>
        <p:spPr bwMode="gray">
          <a:xfrm>
            <a:off x="0" y="0"/>
            <a:ext cx="609441" cy="6858000"/>
          </a:xfrm>
          <a:prstGeom prst="rect">
            <a:avLst/>
          </a:prstGeom>
          <a:solidFill>
            <a:schemeClr val="accent1">
              <a:lumMod val="75000"/>
              <a:alpha val="8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de-DE" dirty="0"/>
          </a:p>
        </p:txBody>
      </p:sp>
      <p:cxnSp>
        <p:nvCxnSpPr>
          <p:cNvPr id="14" name="Gerader Verbinder 13"/>
          <p:cNvCxnSpPr/>
          <p:nvPr/>
        </p:nvCxnSpPr>
        <p:spPr bwMode="white">
          <a:xfrm>
            <a:off x="617143" y="736219"/>
            <a:ext cx="60944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Gerader Verbinder 14"/>
          <p:cNvCxnSpPr/>
          <p:nvPr/>
        </p:nvCxnSpPr>
        <p:spPr bwMode="white">
          <a:xfrm>
            <a:off x="617143" y="1345819"/>
            <a:ext cx="60944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Pi"/>
          <p:cNvSpPr>
            <a:spLocks/>
          </p:cNvSpPr>
          <p:nvPr/>
        </p:nvSpPr>
        <p:spPr bwMode="white">
          <a:xfrm>
            <a:off x="756095" y="898102"/>
            <a:ext cx="336023" cy="294097"/>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noFill/>
          </a:ln>
          <a:extLst/>
        </p:spPr>
        <p:txBody>
          <a:bodyPr vert="horz" wrap="square" lIns="91440" tIns="45720" rIns="91440" bIns="45720" numCol="1" rtlCol="0" anchor="t" anchorCtr="0" compatLnSpc="1">
            <a:prstTxWarp prst="textNoShape">
              <a:avLst/>
            </a:prstTxWarp>
          </a:bodyPr>
          <a:lstStyle/>
          <a:p>
            <a:pPr rtl="0"/>
            <a:endParaRPr lang="de-DE" dirty="0"/>
          </a:p>
        </p:txBody>
      </p:sp>
      <p:cxnSp>
        <p:nvCxnSpPr>
          <p:cNvPr id="16" name="Gerader Verbinder 15"/>
          <p:cNvCxnSpPr/>
          <p:nvPr/>
        </p:nvCxnSpPr>
        <p:spPr bwMode="white">
          <a:xfrm>
            <a:off x="617143"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elplatzhalter 1"/>
          <p:cNvSpPr>
            <a:spLocks noGrp="1"/>
          </p:cNvSpPr>
          <p:nvPr>
            <p:ph type="title"/>
          </p:nvPr>
        </p:nvSpPr>
        <p:spPr>
          <a:xfrm>
            <a:off x="1593436" y="177800"/>
            <a:ext cx="9782801" cy="1239837"/>
          </a:xfrm>
          <a:prstGeom prst="rect">
            <a:avLst/>
          </a:prstGeom>
        </p:spPr>
        <p:txBody>
          <a:bodyPr vert="horz" lIns="91440" tIns="45720" rIns="91440" bIns="45720" rtlCol="0" anchor="b">
            <a:normAutofit/>
          </a:bodyPr>
          <a:lstStyle/>
          <a:p>
            <a:pPr rtl="0"/>
            <a:r>
              <a:rPr lang="de-DE" dirty="0"/>
              <a:t>Titelmasterformat durch Klicken bearbeiten</a:t>
            </a:r>
          </a:p>
        </p:txBody>
      </p:sp>
      <p:sp>
        <p:nvSpPr>
          <p:cNvPr id="3" name="Textplatzhalter 2"/>
          <p:cNvSpPr>
            <a:spLocks noGrp="1"/>
          </p:cNvSpPr>
          <p:nvPr>
            <p:ph type="body" idx="1"/>
          </p:nvPr>
        </p:nvSpPr>
        <p:spPr>
          <a:xfrm>
            <a:off x="1593436" y="1600200"/>
            <a:ext cx="9782801" cy="4572000"/>
          </a:xfrm>
          <a:prstGeom prst="rect">
            <a:avLst/>
          </a:prstGeom>
        </p:spPr>
        <p:txBody>
          <a:bodyPr vert="horz" lIns="91440" tIns="45720" rIns="91440" bIns="45720" rtlCol="0">
            <a:normAutofit/>
          </a:bodyPr>
          <a:lstStyle/>
          <a:p>
            <a:pPr lvl="0" rtl="0"/>
            <a:r>
              <a:rPr lang="de-DE" dirty="0"/>
              <a:t>Formatvorlagen des Textmasters bearbeiten</a:t>
            </a:r>
          </a:p>
          <a:p>
            <a:pPr lvl="1" rtl="0"/>
            <a:r>
              <a:rPr lang="de-DE" dirty="0"/>
              <a:t>Zweite Ebene</a:t>
            </a:r>
          </a:p>
          <a:p>
            <a:pPr lvl="2" rtl="0"/>
            <a:r>
              <a:rPr lang="de-DE" dirty="0"/>
              <a:t>Dritte Ebene</a:t>
            </a:r>
          </a:p>
          <a:p>
            <a:pPr lvl="3" rtl="0"/>
            <a:r>
              <a:rPr lang="de-DE" dirty="0"/>
              <a:t>Vierte Ebene</a:t>
            </a:r>
          </a:p>
          <a:p>
            <a:pPr lvl="4" rtl="0"/>
            <a:r>
              <a:rPr lang="de-DE" dirty="0"/>
              <a:t>Fünfte Ebene</a:t>
            </a:r>
          </a:p>
        </p:txBody>
      </p:sp>
      <p:sp>
        <p:nvSpPr>
          <p:cNvPr id="4" name="Datumsplatzhalter 3"/>
          <p:cNvSpPr>
            <a:spLocks noGrp="1"/>
          </p:cNvSpPr>
          <p:nvPr>
            <p:ph type="dt" sz="half" idx="2"/>
          </p:nvPr>
        </p:nvSpPr>
        <p:spPr>
          <a:xfrm>
            <a:off x="5180250" y="6356351"/>
            <a:ext cx="1218883" cy="365125"/>
          </a:xfrm>
          <a:prstGeom prst="rect">
            <a:avLst/>
          </a:prstGeom>
        </p:spPr>
        <p:txBody>
          <a:bodyPr vert="horz" lIns="91440" tIns="45720" rIns="91440" bIns="45720" rtlCol="0" anchor="ctr"/>
          <a:lstStyle>
            <a:lvl1pPr algn="l">
              <a:defRPr sz="1200" cap="all" baseline="0">
                <a:solidFill>
                  <a:schemeClr val="tx1"/>
                </a:solidFill>
              </a:defRPr>
            </a:lvl1pPr>
          </a:lstStyle>
          <a:p>
            <a:pPr rtl="0"/>
            <a:fld id="{9F11E63A-83C6-4C6B-AE73-D4ADB9AC03AA}" type="datetime1">
              <a:rPr lang="de-DE" smtClean="0"/>
              <a:t>30.06.2023</a:t>
            </a:fld>
            <a:endParaRPr lang="de-DE" dirty="0"/>
          </a:p>
        </p:txBody>
      </p:sp>
      <p:sp>
        <p:nvSpPr>
          <p:cNvPr id="5" name="Fußzeilenplatzhalter 4"/>
          <p:cNvSpPr>
            <a:spLocks noGrp="1"/>
          </p:cNvSpPr>
          <p:nvPr>
            <p:ph type="ftr" sz="quarter" idx="3"/>
          </p:nvPr>
        </p:nvSpPr>
        <p:spPr>
          <a:xfrm>
            <a:off x="6595933" y="6356351"/>
            <a:ext cx="3974065" cy="365125"/>
          </a:xfrm>
          <a:prstGeom prst="rect">
            <a:avLst/>
          </a:prstGeom>
        </p:spPr>
        <p:txBody>
          <a:bodyPr vert="horz" lIns="91440" tIns="45720" rIns="91440" bIns="45720" rtlCol="0" anchor="ctr"/>
          <a:lstStyle>
            <a:lvl1pPr algn="ctr">
              <a:defRPr sz="1200" cap="all" baseline="0">
                <a:solidFill>
                  <a:schemeClr val="tx1"/>
                </a:solidFill>
              </a:defRPr>
            </a:lvl1pPr>
          </a:lstStyle>
          <a:p>
            <a:pPr rtl="0"/>
            <a:r>
              <a:rPr lang="de-DE" dirty="0"/>
              <a:t>Fußzeile hinzufügen</a:t>
            </a:r>
          </a:p>
        </p:txBody>
      </p:sp>
      <p:sp>
        <p:nvSpPr>
          <p:cNvPr id="6" name="Foliennummernplatzhalter 5"/>
          <p:cNvSpPr>
            <a:spLocks noGrp="1"/>
          </p:cNvSpPr>
          <p:nvPr>
            <p:ph type="sldNum" sz="quarter" idx="4"/>
          </p:nvPr>
        </p:nvSpPr>
        <p:spPr>
          <a:xfrm>
            <a:off x="10766796" y="6356351"/>
            <a:ext cx="609441" cy="365125"/>
          </a:xfrm>
          <a:prstGeom prst="rect">
            <a:avLst/>
          </a:prstGeom>
        </p:spPr>
        <p:txBody>
          <a:bodyPr vert="horz" lIns="91440" tIns="45720" rIns="91440" bIns="45720" rtlCol="0" anchor="ctr"/>
          <a:lstStyle>
            <a:lvl1pPr algn="r">
              <a:defRPr sz="1200" cap="all" baseline="0">
                <a:solidFill>
                  <a:schemeClr val="tx1"/>
                </a:solidFill>
              </a:defRPr>
            </a:lvl1pPr>
          </a:lstStyle>
          <a:p>
            <a:pPr rtl="0"/>
            <a:fld id="{7DC1BBB0-96F0-4077-A278-0F3FB5C104D3}" type="slidenum">
              <a:rPr lang="de-DE" smtClean="0"/>
              <a:pPr/>
              <a:t>‹Nr.›</a:t>
            </a:fld>
            <a:endParaRPr lang="de-DE" dirty="0"/>
          </a:p>
        </p:txBody>
      </p:sp>
      <p:pic>
        <p:nvPicPr>
          <p:cNvPr id="17" name="Grafik 16"/>
          <p:cNvPicPr>
            <a:picLocks noChangeAspect="1"/>
          </p:cNvPicPr>
          <p:nvPr userDrawn="1"/>
        </p:nvPicPr>
        <p:blipFill>
          <a:blip r:embed="rId13"/>
          <a:stretch>
            <a:fillRect/>
          </a:stretch>
        </p:blipFill>
        <p:spPr>
          <a:xfrm>
            <a:off x="1577784" y="6208535"/>
            <a:ext cx="1357118" cy="620688"/>
          </a:xfrm>
          <a:prstGeom prst="rect">
            <a:avLst/>
          </a:prstGeom>
        </p:spPr>
      </p:pic>
      <p:pic>
        <p:nvPicPr>
          <p:cNvPr id="11" name="Grafik 10">
            <a:extLst>
              <a:ext uri="{FF2B5EF4-FFF2-40B4-BE49-F238E27FC236}">
                <a16:creationId xmlns:a16="http://schemas.microsoft.com/office/drawing/2014/main" id="{BC9F7229-96CD-4FB3-89DA-71B5B37359AC}"/>
              </a:ext>
            </a:extLst>
          </p:cNvPr>
          <p:cNvPicPr>
            <a:picLocks noChangeAspect="1"/>
          </p:cNvPicPr>
          <p:nvPr userDrawn="1"/>
        </p:nvPicPr>
        <p:blipFill>
          <a:blip r:embed="rId14"/>
          <a:stretch>
            <a:fillRect/>
          </a:stretch>
        </p:blipFill>
        <p:spPr>
          <a:xfrm>
            <a:off x="9254699" y="6172200"/>
            <a:ext cx="2121538" cy="644059"/>
          </a:xfrm>
          <a:prstGeom prst="rect">
            <a:avLst/>
          </a:prstGeom>
        </p:spPr>
      </p:pic>
    </p:spTree>
    <p:extLst>
      <p:ext uri="{BB962C8B-B14F-4D97-AF65-F5344CB8AC3E}">
        <p14:creationId xmlns:p14="http://schemas.microsoft.com/office/powerpoint/2010/main" val="20543223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600" kern="1200">
          <a:solidFill>
            <a:schemeClr val="tx1">
              <a:lumMod val="75000"/>
            </a:schemeClr>
          </a:solidFill>
          <a:latin typeface="+mj-lt"/>
          <a:ea typeface="+mj-ea"/>
          <a:cs typeface="+mj-cs"/>
        </a:defRPr>
      </a:lvl1pPr>
    </p:titleStyle>
    <p:body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mn-lt"/>
          <a:ea typeface="+mn-ea"/>
          <a:cs typeface="+mn-cs"/>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mn-lt"/>
          <a:ea typeface="+mn-ea"/>
          <a:cs typeface="+mn-cs"/>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jp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3.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 Id="rId9" Type="http://schemas.openxmlformats.org/officeDocument/2006/relationships/image" Target="../media/image28.jpg"/></Relationships>
</file>

<file path=ppt/slides/_rels/slide16.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 Id="rId9" Type="http://schemas.openxmlformats.org/officeDocument/2006/relationships/image" Target="../media/image30.jpg"/></Relationships>
</file>

<file path=ppt/slides/_rels/slide17.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 Id="rId9" Type="http://schemas.openxmlformats.org/officeDocument/2006/relationships/image" Target="../media/image32.jpg"/></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9.jpg"/></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3.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40.png"/><Relationship Id="rId7" Type="http://schemas.openxmlformats.org/officeDocument/2006/relationships/diagramColors" Target="../diagrams/colors11.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24.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planet-beruf.de/" TargetMode="External"/><Relationship Id="rId2" Type="http://schemas.openxmlformats.org/officeDocument/2006/relationships/hyperlink" Target="https://www.br.de/fernsehen/ard-alpha/sendungen/ich-machs/index.html"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6.png"/><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hyperlink" Target="https://www.km.bayern.de/ministerium/institutionen/schulberatung/das-bayerische-schulsystem.html" TargetMode="External"/><Relationship Id="rId2" Type="http://schemas.openxmlformats.org/officeDocument/2006/relationships/hyperlink" Target="https://pixabay.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4.xml"/><Relationship Id="rId13" Type="http://schemas.openxmlformats.org/officeDocument/2006/relationships/image" Target="../media/image12.JPG"/><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2428669" y="1600201"/>
            <a:ext cx="9760156" cy="2116832"/>
          </a:xfrm>
        </p:spPr>
        <p:txBody>
          <a:bodyPr rtlCol="0"/>
          <a:lstStyle/>
          <a:p>
            <a:r>
              <a:rPr lang="de-DE" sz="3600" b="1" dirty="0">
                <a:solidFill>
                  <a:schemeClr val="accent2">
                    <a:lumMod val="50000"/>
                  </a:schemeClr>
                </a:solidFill>
              </a:rPr>
              <a:t>Berufliche Chancen und Möglichkeiten durch eine Ausbildung im Dualen System</a:t>
            </a:r>
          </a:p>
        </p:txBody>
      </p:sp>
      <p:sp>
        <p:nvSpPr>
          <p:cNvPr id="3" name="Untertitel 2"/>
          <p:cNvSpPr>
            <a:spLocks noGrp="1"/>
          </p:cNvSpPr>
          <p:nvPr>
            <p:ph type="subTitle" idx="1"/>
          </p:nvPr>
        </p:nvSpPr>
        <p:spPr/>
        <p:txBody>
          <a:bodyPr rtlCol="0"/>
          <a:lstStyle/>
          <a:p>
            <a:pPr rtl="0"/>
            <a:endParaRPr lang="de-DE" dirty="0"/>
          </a:p>
          <a:p>
            <a:pPr rtl="0"/>
            <a:endParaRPr lang="de-DE" dirty="0"/>
          </a:p>
        </p:txBody>
      </p:sp>
      <p:pic>
        <p:nvPicPr>
          <p:cNvPr id="6" name="Grafik 5"/>
          <p:cNvPicPr>
            <a:picLocks noChangeAspect="1"/>
          </p:cNvPicPr>
          <p:nvPr/>
        </p:nvPicPr>
        <p:blipFill>
          <a:blip r:embed="rId3"/>
          <a:stretch>
            <a:fillRect/>
          </a:stretch>
        </p:blipFill>
        <p:spPr>
          <a:xfrm>
            <a:off x="9760156" y="259948"/>
            <a:ext cx="1934042" cy="1024792"/>
          </a:xfrm>
          <a:prstGeom prst="rect">
            <a:avLst/>
          </a:prstGeom>
        </p:spPr>
      </p:pic>
      <p:pic>
        <p:nvPicPr>
          <p:cNvPr id="7" name="Grafik 6"/>
          <p:cNvPicPr>
            <a:picLocks noChangeAspect="1"/>
          </p:cNvPicPr>
          <p:nvPr/>
        </p:nvPicPr>
        <p:blipFill>
          <a:blip r:embed="rId4"/>
          <a:stretch>
            <a:fillRect/>
          </a:stretch>
        </p:blipFill>
        <p:spPr>
          <a:xfrm>
            <a:off x="2428669" y="290508"/>
            <a:ext cx="2649406" cy="1024792"/>
          </a:xfrm>
          <a:prstGeom prst="rect">
            <a:avLst/>
          </a:prstGeom>
        </p:spPr>
      </p:pic>
      <p:sp>
        <p:nvSpPr>
          <p:cNvPr id="10" name="Rechteck 9"/>
          <p:cNvSpPr/>
          <p:nvPr/>
        </p:nvSpPr>
        <p:spPr>
          <a:xfrm>
            <a:off x="5518348" y="452525"/>
            <a:ext cx="2834416" cy="947428"/>
          </a:xfrm>
          <a:prstGeom prst="rect">
            <a:avLst/>
          </a:prstGeom>
        </p:spPr>
        <p:txBody>
          <a:bodyPr wrap="square">
            <a:spAutoFit/>
          </a:bodyPr>
          <a:lstStyle/>
          <a:p>
            <a:r>
              <a:rPr lang="de-DE" sz="1400" b="1" dirty="0">
                <a:solidFill>
                  <a:schemeClr val="accent2">
                    <a:lumMod val="75000"/>
                  </a:schemeClr>
                </a:solidFill>
                <a:latin typeface="Arial" pitchFamily="34"/>
                <a:ea typeface="Microsoft YaHei" pitchFamily="2"/>
                <a:cs typeface="Arial" pitchFamily="34"/>
              </a:rPr>
              <a:t>Provinostr. 52, 86153 Augsburg</a:t>
            </a:r>
          </a:p>
          <a:p>
            <a:r>
              <a:rPr lang="de-DE" sz="1400" b="1" dirty="0">
                <a:solidFill>
                  <a:schemeClr val="accent2">
                    <a:lumMod val="75000"/>
                  </a:schemeClr>
                </a:solidFill>
                <a:latin typeface="Arial" pitchFamily="34"/>
                <a:ea typeface="Microsoft YaHei" pitchFamily="2"/>
                <a:cs typeface="Arial" pitchFamily="34"/>
              </a:rPr>
              <a:t>Tel: 0821 65054993</a:t>
            </a:r>
          </a:p>
          <a:p>
            <a:r>
              <a:rPr lang="de-DE" sz="1400" b="1" dirty="0">
                <a:solidFill>
                  <a:schemeClr val="accent2">
                    <a:lumMod val="75000"/>
                  </a:schemeClr>
                </a:solidFill>
                <a:latin typeface="Arial" pitchFamily="34"/>
                <a:ea typeface="Microsoft YaHei" pitchFamily="2"/>
                <a:cs typeface="Arial" pitchFamily="34"/>
              </a:rPr>
              <a:t>Mail: </a:t>
            </a:r>
            <a:r>
              <a:rPr lang="de-DE" sz="1400" b="0" dirty="0">
                <a:solidFill>
                  <a:schemeClr val="tx1">
                    <a:lumMod val="65000"/>
                    <a:lumOff val="35000"/>
                  </a:schemeClr>
                </a:solidFill>
                <a:latin typeface="Arial" pitchFamily="34"/>
                <a:ea typeface="Microsoft YaHei" pitchFamily="2"/>
                <a:cs typeface="Arial" pitchFamily="34"/>
              </a:rPr>
              <a:t>info@aau-augsburg.de</a:t>
            </a:r>
          </a:p>
          <a:p>
            <a:endParaRPr lang="de-DE" sz="1400" b="1" dirty="0">
              <a:solidFill>
                <a:srgbClr val="4F81BD"/>
              </a:solidFill>
              <a:latin typeface="Arial" pitchFamily="34"/>
              <a:ea typeface="Microsoft YaHei" pitchFamily="2"/>
              <a:cs typeface="Arial" pitchFamily="34"/>
            </a:endParaRPr>
          </a:p>
        </p:txBody>
      </p:sp>
      <p:sp>
        <p:nvSpPr>
          <p:cNvPr id="4" name="Textfeld 3"/>
          <p:cNvSpPr txBox="1"/>
          <p:nvPr/>
        </p:nvSpPr>
        <p:spPr>
          <a:xfrm>
            <a:off x="2428669" y="4032494"/>
            <a:ext cx="4176464" cy="369332"/>
          </a:xfrm>
          <a:prstGeom prst="rect">
            <a:avLst/>
          </a:prstGeom>
          <a:noFill/>
        </p:spPr>
        <p:txBody>
          <a:bodyPr wrap="square" rtlCol="0">
            <a:spAutoFit/>
          </a:bodyPr>
          <a:lstStyle/>
          <a:p>
            <a:r>
              <a:rPr lang="de-DE" b="1" dirty="0"/>
              <a:t>Referent/in:…………………….</a:t>
            </a:r>
          </a:p>
        </p:txBody>
      </p:sp>
      <p:pic>
        <p:nvPicPr>
          <p:cNvPr id="9" name="Grafik 8">
            <a:extLst>
              <a:ext uri="{FF2B5EF4-FFF2-40B4-BE49-F238E27FC236}">
                <a16:creationId xmlns:a16="http://schemas.microsoft.com/office/drawing/2014/main" id="{67E3F44A-F998-4B98-B0DE-EBEFD32AEF4A}"/>
              </a:ext>
            </a:extLst>
          </p:cNvPr>
          <p:cNvPicPr>
            <a:picLocks noChangeAspect="1"/>
          </p:cNvPicPr>
          <p:nvPr/>
        </p:nvPicPr>
        <p:blipFill>
          <a:blip r:embed="rId5"/>
          <a:stretch>
            <a:fillRect/>
          </a:stretch>
        </p:blipFill>
        <p:spPr>
          <a:xfrm>
            <a:off x="8018458" y="5607139"/>
            <a:ext cx="4170367" cy="1266046"/>
          </a:xfrm>
          <a:prstGeom prst="rect">
            <a:avLst/>
          </a:prstGeom>
        </p:spPr>
      </p:pic>
    </p:spTree>
    <p:extLst>
      <p:ext uri="{BB962C8B-B14F-4D97-AF65-F5344CB8AC3E}">
        <p14:creationId xmlns:p14="http://schemas.microsoft.com/office/powerpoint/2010/main" val="506761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solidFill>
                  <a:schemeClr val="accent2">
                    <a:lumMod val="50000"/>
                  </a:schemeClr>
                </a:solidFill>
              </a:rPr>
              <a:t>Welche Berufe gibt es?</a:t>
            </a:r>
            <a:endParaRPr lang="de-DE" b="1" dirty="0"/>
          </a:p>
        </p:txBody>
      </p:sp>
      <p:graphicFrame>
        <p:nvGraphicFramePr>
          <p:cNvPr id="5" name="Inhaltsplatzhalter 9"/>
          <p:cNvGraphicFramePr>
            <a:graphicFrameLocks noGrp="1"/>
          </p:cNvGraphicFramePr>
          <p:nvPr>
            <p:ph sz="half" idx="4294967295"/>
            <p:extLst>
              <p:ext uri="{D42A27DB-BD31-4B8C-83A1-F6EECF244321}">
                <p14:modId xmlns:p14="http://schemas.microsoft.com/office/powerpoint/2010/main" val="3603090416"/>
              </p:ext>
            </p:extLst>
          </p:nvPr>
        </p:nvGraphicFramePr>
        <p:xfrm>
          <a:off x="4798268" y="980728"/>
          <a:ext cx="8779832" cy="50308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Abgerundetes Rechteck 3"/>
          <p:cNvSpPr/>
          <p:nvPr/>
        </p:nvSpPr>
        <p:spPr>
          <a:xfrm>
            <a:off x="1314004" y="4140893"/>
            <a:ext cx="2566680" cy="8640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t> ca. 200 IHK Berufe</a:t>
            </a:r>
          </a:p>
          <a:p>
            <a:pPr algn="ctr"/>
            <a:r>
              <a:rPr lang="de-DE" b="1" dirty="0"/>
              <a:t>(Industrie + Handel)</a:t>
            </a:r>
          </a:p>
        </p:txBody>
      </p:sp>
      <p:sp>
        <p:nvSpPr>
          <p:cNvPr id="6" name="Abgerundetes Rechteck 5"/>
          <p:cNvSpPr/>
          <p:nvPr/>
        </p:nvSpPr>
        <p:spPr>
          <a:xfrm>
            <a:off x="3922516" y="4140893"/>
            <a:ext cx="2520280" cy="864096"/>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t>ca. 130 HWK  Berufe</a:t>
            </a:r>
          </a:p>
          <a:p>
            <a:pPr algn="ctr"/>
            <a:r>
              <a:rPr lang="de-DE" b="1" dirty="0"/>
              <a:t>(Handwerk)</a:t>
            </a:r>
          </a:p>
        </p:txBody>
      </p:sp>
      <p:sp>
        <p:nvSpPr>
          <p:cNvPr id="7" name="Abgerundetes Rechteck 6"/>
          <p:cNvSpPr/>
          <p:nvPr/>
        </p:nvSpPr>
        <p:spPr>
          <a:xfrm>
            <a:off x="2686724" y="2480083"/>
            <a:ext cx="2471584" cy="8591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solidFill>
                  <a:schemeClr val="tx1"/>
                </a:solidFill>
              </a:rPr>
              <a:t>Ca. 330 Duale Ausbildungsberufe</a:t>
            </a:r>
          </a:p>
        </p:txBody>
      </p:sp>
      <p:cxnSp>
        <p:nvCxnSpPr>
          <p:cNvPr id="8" name="Gerade Verbindung mit Pfeil 7"/>
          <p:cNvCxnSpPr>
            <a:stCxn id="7" idx="2"/>
            <a:endCxn id="4" idx="0"/>
          </p:cNvCxnSpPr>
          <p:nvPr/>
        </p:nvCxnSpPr>
        <p:spPr>
          <a:xfrm flipH="1">
            <a:off x="2597344" y="3339190"/>
            <a:ext cx="1325172" cy="8017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Gerade Verbindung mit Pfeil 9"/>
          <p:cNvCxnSpPr>
            <a:stCxn id="7" idx="2"/>
            <a:endCxn id="6" idx="0"/>
          </p:cNvCxnSpPr>
          <p:nvPr/>
        </p:nvCxnSpPr>
        <p:spPr>
          <a:xfrm>
            <a:off x="3922516" y="3339190"/>
            <a:ext cx="1260140" cy="8017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9662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solidFill>
                  <a:schemeClr val="accent2">
                    <a:lumMod val="50000"/>
                  </a:schemeClr>
                </a:solidFill>
              </a:rPr>
              <a:t>Ein Betrieb – viele Berufe</a:t>
            </a:r>
          </a:p>
        </p:txBody>
      </p:sp>
      <p:pic>
        <p:nvPicPr>
          <p:cNvPr id="5" name="Inhaltsplatzhalt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93436" y="4560866"/>
            <a:ext cx="2340735" cy="1554395"/>
          </a:xfrm>
        </p:spPr>
      </p:pic>
      <p:pic>
        <p:nvPicPr>
          <p:cNvPr id="6" name="Grafik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24576" y="4483226"/>
            <a:ext cx="2251661" cy="1664119"/>
          </a:xfrm>
          <a:prstGeom prst="rect">
            <a:avLst/>
          </a:prstGeom>
        </p:spPr>
      </p:pic>
      <p:pic>
        <p:nvPicPr>
          <p:cNvPr id="7" name="Grafik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94486" y="4491546"/>
            <a:ext cx="1269775" cy="1693033"/>
          </a:xfrm>
          <a:prstGeom prst="rect">
            <a:avLst/>
          </a:prstGeom>
        </p:spPr>
      </p:pic>
      <p:pic>
        <p:nvPicPr>
          <p:cNvPr id="8" name="Grafik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87861" y="1455033"/>
            <a:ext cx="3793949" cy="2839534"/>
          </a:xfrm>
          <a:prstGeom prst="rect">
            <a:avLst/>
          </a:prstGeom>
        </p:spPr>
      </p:pic>
      <p:sp>
        <p:nvSpPr>
          <p:cNvPr id="9" name="Abgerundete rechteckige Legende 8"/>
          <p:cNvSpPr/>
          <p:nvPr/>
        </p:nvSpPr>
        <p:spPr>
          <a:xfrm>
            <a:off x="1989956" y="3899692"/>
            <a:ext cx="1693360" cy="324114"/>
          </a:xfrm>
          <a:prstGeom prst="wedgeRoundRectCallout">
            <a:avLst>
              <a:gd name="adj1" fmla="val -20833"/>
              <a:gd name="adj2" fmla="val 14817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t>3. Bäcker*in</a:t>
            </a:r>
          </a:p>
        </p:txBody>
      </p:sp>
      <p:sp>
        <p:nvSpPr>
          <p:cNvPr id="10" name="Abgerundete rechteckige Legende 9"/>
          <p:cNvSpPr/>
          <p:nvPr/>
        </p:nvSpPr>
        <p:spPr>
          <a:xfrm>
            <a:off x="9124576" y="3609113"/>
            <a:ext cx="2586161" cy="581158"/>
          </a:xfrm>
          <a:prstGeom prst="wedgeRoundRectCallout">
            <a:avLst>
              <a:gd name="adj1" fmla="val 8321"/>
              <a:gd name="adj2" fmla="val 8734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t>5. Fachverkäufer*in Lebensmittelhandwerk</a:t>
            </a:r>
          </a:p>
        </p:txBody>
      </p:sp>
      <p:sp>
        <p:nvSpPr>
          <p:cNvPr id="11" name="Abgerundete rechteckige Legende 10"/>
          <p:cNvSpPr/>
          <p:nvPr/>
        </p:nvSpPr>
        <p:spPr>
          <a:xfrm>
            <a:off x="7280132" y="4575384"/>
            <a:ext cx="1728192" cy="413300"/>
          </a:xfrm>
          <a:prstGeom prst="wedgeRoundRectCallout">
            <a:avLst>
              <a:gd name="adj1" fmla="val -55803"/>
              <a:gd name="adj2" fmla="val 11684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t>4. Konditor*in</a:t>
            </a:r>
          </a:p>
        </p:txBody>
      </p:sp>
      <p:sp>
        <p:nvSpPr>
          <p:cNvPr id="12" name="Abgerundete rechteckige Legende 11"/>
          <p:cNvSpPr/>
          <p:nvPr/>
        </p:nvSpPr>
        <p:spPr>
          <a:xfrm>
            <a:off x="2151735" y="1635884"/>
            <a:ext cx="2190416" cy="584994"/>
          </a:xfrm>
          <a:prstGeom prst="wedgeRoundRectCallout">
            <a:avLst>
              <a:gd name="adj1" fmla="val 54389"/>
              <a:gd name="adj2" fmla="val 9903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t>1. Maschinen- und Anlagenführer*in</a:t>
            </a:r>
          </a:p>
        </p:txBody>
      </p:sp>
      <p:sp>
        <p:nvSpPr>
          <p:cNvPr id="14" name="Abgerundete rechteckige Legende 13"/>
          <p:cNvSpPr/>
          <p:nvPr/>
        </p:nvSpPr>
        <p:spPr>
          <a:xfrm>
            <a:off x="8615282" y="2197287"/>
            <a:ext cx="2291428" cy="393694"/>
          </a:xfrm>
          <a:prstGeom prst="wedgeRoundRectCallout">
            <a:avLst>
              <a:gd name="adj1" fmla="val -53995"/>
              <a:gd name="adj2" fmla="val 10071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t>2. Mechatroniker*in</a:t>
            </a:r>
          </a:p>
        </p:txBody>
      </p:sp>
    </p:spTree>
    <p:extLst>
      <p:ext uri="{BB962C8B-B14F-4D97-AF65-F5344CB8AC3E}">
        <p14:creationId xmlns:p14="http://schemas.microsoft.com/office/powerpoint/2010/main" val="32894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solidFill>
                  <a:schemeClr val="accent2">
                    <a:lumMod val="50000"/>
                  </a:schemeClr>
                </a:solidFill>
              </a:rPr>
              <a:t>Ein Betrieb – viele Berufe</a:t>
            </a:r>
            <a:endParaRPr lang="de-DE" dirty="0"/>
          </a:p>
        </p:txBody>
      </p:sp>
      <p:pic>
        <p:nvPicPr>
          <p:cNvPr id="4" name="Inhaltsplatzhalt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901378" y="1493129"/>
            <a:ext cx="3137249" cy="2088232"/>
          </a:xfrm>
        </p:spPr>
      </p:pic>
      <p:pic>
        <p:nvPicPr>
          <p:cNvPr id="5" name="Grafik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93436" y="4653135"/>
            <a:ext cx="2329495" cy="1313507"/>
          </a:xfrm>
          <a:prstGeom prst="rect">
            <a:avLst/>
          </a:prstGeom>
        </p:spPr>
      </p:pic>
      <p:pic>
        <p:nvPicPr>
          <p:cNvPr id="6" name="Grafik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23848" y="4653136"/>
            <a:ext cx="2321971" cy="1401546"/>
          </a:xfrm>
          <a:prstGeom prst="rect">
            <a:avLst/>
          </a:prstGeom>
        </p:spPr>
      </p:pic>
      <p:pic>
        <p:nvPicPr>
          <p:cNvPr id="7" name="Grafik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79141" y="4653135"/>
            <a:ext cx="2183904" cy="1313508"/>
          </a:xfrm>
          <a:prstGeom prst="rect">
            <a:avLst/>
          </a:prstGeom>
        </p:spPr>
      </p:pic>
      <p:sp>
        <p:nvSpPr>
          <p:cNvPr id="11" name="Abgerundete rechteckige Legende 10"/>
          <p:cNvSpPr/>
          <p:nvPr/>
        </p:nvSpPr>
        <p:spPr>
          <a:xfrm>
            <a:off x="8398667" y="1628800"/>
            <a:ext cx="2864377" cy="512986"/>
          </a:xfrm>
          <a:prstGeom prst="wedgeRoundRectCallout">
            <a:avLst>
              <a:gd name="adj1" fmla="val -53790"/>
              <a:gd name="adj2" fmla="val 10911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1. Industriemechaniker*In</a:t>
            </a:r>
          </a:p>
        </p:txBody>
      </p:sp>
      <p:sp>
        <p:nvSpPr>
          <p:cNvPr id="12" name="Abgerundete rechteckige Legende 11"/>
          <p:cNvSpPr/>
          <p:nvPr/>
        </p:nvSpPr>
        <p:spPr>
          <a:xfrm>
            <a:off x="1485900" y="3593921"/>
            <a:ext cx="2952328" cy="720080"/>
          </a:xfrm>
          <a:prstGeom prst="wedgeRoundRectCallout">
            <a:avLst>
              <a:gd name="adj1" fmla="val -9840"/>
              <a:gd name="adj2" fmla="val 13269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2. Elektroniker*in für Automatisierungstechnik</a:t>
            </a:r>
          </a:p>
        </p:txBody>
      </p:sp>
      <p:sp>
        <p:nvSpPr>
          <p:cNvPr id="13" name="Abgerundete rechteckige Legende 12"/>
          <p:cNvSpPr/>
          <p:nvPr/>
        </p:nvSpPr>
        <p:spPr>
          <a:xfrm>
            <a:off x="8182644" y="3581361"/>
            <a:ext cx="3612504" cy="837130"/>
          </a:xfrm>
          <a:prstGeom prst="wedgeRoundRectCallout">
            <a:avLst>
              <a:gd name="adj1" fmla="val 1155"/>
              <a:gd name="adj2" fmla="val 10657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4. Technische/r Systemplaner*in – Elektrotechnische Systeme </a:t>
            </a:r>
          </a:p>
        </p:txBody>
      </p:sp>
      <p:sp>
        <p:nvSpPr>
          <p:cNvPr id="14" name="Abgerundete rechteckige Legende 13"/>
          <p:cNvSpPr/>
          <p:nvPr/>
        </p:nvSpPr>
        <p:spPr>
          <a:xfrm>
            <a:off x="5230763" y="3751446"/>
            <a:ext cx="2508139" cy="837130"/>
          </a:xfrm>
          <a:prstGeom prst="wedgeRoundRectCallout">
            <a:avLst>
              <a:gd name="adj1" fmla="val -18158"/>
              <a:gd name="adj2" fmla="val 8241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3. Fachinformatiker*in Systemintegration</a:t>
            </a:r>
          </a:p>
        </p:txBody>
      </p:sp>
    </p:spTree>
    <p:extLst>
      <p:ext uri="{BB962C8B-B14F-4D97-AF65-F5344CB8AC3E}">
        <p14:creationId xmlns:p14="http://schemas.microsoft.com/office/powerpoint/2010/main" val="2065610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593436" y="177801"/>
            <a:ext cx="9901576" cy="1154388"/>
          </a:xfrm>
        </p:spPr>
        <p:txBody>
          <a:bodyPr>
            <a:normAutofit/>
          </a:bodyPr>
          <a:lstStyle/>
          <a:p>
            <a:r>
              <a:rPr lang="de-DE" b="1" dirty="0">
                <a:solidFill>
                  <a:schemeClr val="accent2">
                    <a:lumMod val="50000"/>
                  </a:schemeClr>
                </a:solidFill>
              </a:rPr>
              <a:t>Ein Betrieb – viele Berufe</a:t>
            </a:r>
          </a:p>
        </p:txBody>
      </p:sp>
      <p:pic>
        <p:nvPicPr>
          <p:cNvPr id="7" name="Inhaltsplatzhalt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759236" y="2469424"/>
            <a:ext cx="3569975" cy="2376264"/>
          </a:xfrm>
        </p:spPr>
      </p:pic>
      <p:pic>
        <p:nvPicPr>
          <p:cNvPr id="8" name="Grafik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91202" y="2064127"/>
            <a:ext cx="1829856" cy="1220857"/>
          </a:xfrm>
          <a:prstGeom prst="rect">
            <a:avLst/>
          </a:prstGeom>
        </p:spPr>
      </p:pic>
      <p:pic>
        <p:nvPicPr>
          <p:cNvPr id="9" name="Grafik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9345" y="2018157"/>
            <a:ext cx="2006684" cy="1338835"/>
          </a:xfrm>
          <a:prstGeom prst="rect">
            <a:avLst/>
          </a:prstGeom>
        </p:spPr>
      </p:pic>
      <p:pic>
        <p:nvPicPr>
          <p:cNvPr id="11" name="Grafik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59345" y="4042961"/>
            <a:ext cx="2018587" cy="1218499"/>
          </a:xfrm>
          <a:prstGeom prst="rect">
            <a:avLst/>
          </a:prstGeom>
        </p:spPr>
      </p:pic>
      <p:pic>
        <p:nvPicPr>
          <p:cNvPr id="12" name="Grafik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03565" y="4042961"/>
            <a:ext cx="1830608" cy="1218499"/>
          </a:xfrm>
          <a:prstGeom prst="rect">
            <a:avLst/>
          </a:prstGeom>
        </p:spPr>
      </p:pic>
      <p:sp>
        <p:nvSpPr>
          <p:cNvPr id="14" name="Abgerundete rechteckige Legende 13"/>
          <p:cNvSpPr/>
          <p:nvPr/>
        </p:nvSpPr>
        <p:spPr>
          <a:xfrm>
            <a:off x="2870374" y="1306150"/>
            <a:ext cx="3952050" cy="712007"/>
          </a:xfrm>
          <a:prstGeom prst="wedgeRoundRectCallout">
            <a:avLst>
              <a:gd name="adj1" fmla="val -37380"/>
              <a:gd name="adj2" fmla="val 7963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t>1. Hotelfachmann/-frau</a:t>
            </a:r>
          </a:p>
          <a:p>
            <a:pPr algn="ctr"/>
            <a:r>
              <a:rPr lang="de-DE" sz="1600" dirty="0"/>
              <a:t>2. Kaufmann/-frau für Hotelmanagement</a:t>
            </a:r>
          </a:p>
        </p:txBody>
      </p:sp>
      <p:sp>
        <p:nvSpPr>
          <p:cNvPr id="15" name="Abgerundete rechteckige Legende 14"/>
          <p:cNvSpPr/>
          <p:nvPr/>
        </p:nvSpPr>
        <p:spPr>
          <a:xfrm>
            <a:off x="2091202" y="5427170"/>
            <a:ext cx="3888432" cy="555753"/>
          </a:xfrm>
          <a:prstGeom prst="wedgeRoundRectCallout">
            <a:avLst>
              <a:gd name="adj1" fmla="val -36577"/>
              <a:gd name="adj2" fmla="val -7672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t>3. Fachmann/Fachfrau für Restaurants und Veranstaltungsgastronomie </a:t>
            </a:r>
          </a:p>
        </p:txBody>
      </p:sp>
      <p:sp>
        <p:nvSpPr>
          <p:cNvPr id="17" name="Abgerundete rechteckige Legende 16"/>
          <p:cNvSpPr/>
          <p:nvPr/>
        </p:nvSpPr>
        <p:spPr>
          <a:xfrm>
            <a:off x="9334772" y="5419174"/>
            <a:ext cx="2016224" cy="563749"/>
          </a:xfrm>
          <a:prstGeom prst="wedgeRoundRectCallout">
            <a:avLst>
              <a:gd name="adj1" fmla="val 231"/>
              <a:gd name="adj2" fmla="val -7739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t>6. Fachkraft Küche</a:t>
            </a:r>
          </a:p>
          <a:p>
            <a:pPr algn="ctr"/>
            <a:r>
              <a:rPr lang="de-DE" sz="1600" dirty="0"/>
              <a:t>7. Koch*in</a:t>
            </a:r>
          </a:p>
        </p:txBody>
      </p:sp>
      <p:sp>
        <p:nvSpPr>
          <p:cNvPr id="18" name="Abgerundete rechteckige Legende 17"/>
          <p:cNvSpPr/>
          <p:nvPr/>
        </p:nvSpPr>
        <p:spPr>
          <a:xfrm>
            <a:off x="8198491" y="980729"/>
            <a:ext cx="3528392" cy="813866"/>
          </a:xfrm>
          <a:prstGeom prst="wedgeRoundRectCallout">
            <a:avLst>
              <a:gd name="adj1" fmla="val 610"/>
              <a:gd name="adj2" fmla="val 8062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t>4. Fachkraft für Systemgastronomie</a:t>
            </a:r>
          </a:p>
          <a:p>
            <a:pPr algn="ctr"/>
            <a:r>
              <a:rPr lang="de-DE" sz="1600" dirty="0"/>
              <a:t>5. Fachkraft für Gastronomie</a:t>
            </a:r>
          </a:p>
        </p:txBody>
      </p:sp>
    </p:spTree>
    <p:extLst>
      <p:ext uri="{BB962C8B-B14F-4D97-AF65-F5344CB8AC3E}">
        <p14:creationId xmlns:p14="http://schemas.microsoft.com/office/powerpoint/2010/main" val="199672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solidFill>
                  <a:schemeClr val="accent2">
                    <a:lumMod val="50000"/>
                  </a:schemeClr>
                </a:solidFill>
              </a:rPr>
              <a:t>Kaufmann/-frau für Büromanagement</a:t>
            </a:r>
          </a:p>
        </p:txBody>
      </p:sp>
      <p:sp>
        <p:nvSpPr>
          <p:cNvPr id="3" name="Inhaltsplatzhalter 2"/>
          <p:cNvSpPr>
            <a:spLocks noGrp="1"/>
          </p:cNvSpPr>
          <p:nvPr>
            <p:ph idx="1"/>
          </p:nvPr>
        </p:nvSpPr>
        <p:spPr/>
        <p:txBody>
          <a:bodyPr/>
          <a:lstStyle/>
          <a:p>
            <a:r>
              <a:rPr lang="de-DE" dirty="0"/>
              <a:t>Ausbildungsdauer: 3 Jahre</a:t>
            </a:r>
          </a:p>
          <a:p>
            <a:pPr marL="0" indent="0">
              <a:buNone/>
            </a:pPr>
            <a:endParaRPr lang="de-DE" dirty="0"/>
          </a:p>
          <a:p>
            <a:r>
              <a:rPr lang="de-DE" dirty="0"/>
              <a:t>Schulfächer</a:t>
            </a:r>
          </a:p>
          <a:p>
            <a:pPr lvl="1"/>
            <a:r>
              <a:rPr lang="de-DE" dirty="0"/>
              <a:t>Mathematik</a:t>
            </a:r>
          </a:p>
          <a:p>
            <a:pPr lvl="1"/>
            <a:r>
              <a:rPr lang="de-DE" dirty="0"/>
              <a:t>Deutsch</a:t>
            </a:r>
          </a:p>
          <a:p>
            <a:pPr lvl="1"/>
            <a:r>
              <a:rPr lang="de-DE" dirty="0"/>
              <a:t>Informatik/EDV</a:t>
            </a:r>
          </a:p>
          <a:p>
            <a:pPr lvl="1"/>
            <a:r>
              <a:rPr lang="de-DE" dirty="0"/>
              <a:t>Marketing/Rechnungswesen</a:t>
            </a:r>
          </a:p>
          <a:p>
            <a:pPr lvl="1"/>
            <a:r>
              <a:rPr lang="de-DE" dirty="0"/>
              <a:t>Planung/Kostenrechnung</a:t>
            </a:r>
          </a:p>
        </p:txBody>
      </p:sp>
      <p:pic>
        <p:nvPicPr>
          <p:cNvPr id="4" name="Inhaltsplatzhalt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4532" y="2348880"/>
            <a:ext cx="3889965" cy="2777678"/>
          </a:xfrm>
          <a:prstGeom prst="rect">
            <a:avLst/>
          </a:prstGeom>
        </p:spPr>
      </p:pic>
    </p:spTree>
    <p:extLst>
      <p:ext uri="{BB962C8B-B14F-4D97-AF65-F5344CB8AC3E}">
        <p14:creationId xmlns:p14="http://schemas.microsoft.com/office/powerpoint/2010/main" val="576663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593436" y="25400"/>
            <a:ext cx="9782801" cy="1239837"/>
          </a:xfrm>
        </p:spPr>
        <p:txBody>
          <a:bodyPr/>
          <a:lstStyle/>
          <a:p>
            <a:r>
              <a:rPr lang="de-DE" b="1" dirty="0">
                <a:solidFill>
                  <a:schemeClr val="accent2">
                    <a:lumMod val="50000"/>
                  </a:schemeClr>
                </a:solidFill>
              </a:rPr>
              <a:t>Fachinformatiker*in</a:t>
            </a:r>
          </a:p>
        </p:txBody>
      </p:sp>
      <p:sp>
        <p:nvSpPr>
          <p:cNvPr id="3" name="Inhaltsplatzhalter 2"/>
          <p:cNvSpPr>
            <a:spLocks noGrp="1"/>
          </p:cNvSpPr>
          <p:nvPr>
            <p:ph idx="1"/>
          </p:nvPr>
        </p:nvSpPr>
        <p:spPr/>
        <p:txBody>
          <a:bodyPr/>
          <a:lstStyle/>
          <a:p>
            <a:r>
              <a:rPr lang="de-DE" dirty="0"/>
              <a:t>Ausbildungsdauer: 3 Jahre</a:t>
            </a:r>
          </a:p>
          <a:p>
            <a:pPr marL="0" indent="0">
              <a:buNone/>
            </a:pPr>
            <a:endParaRPr lang="de-DE" dirty="0"/>
          </a:p>
          <a:p>
            <a:pPr marL="0" indent="0">
              <a:buNone/>
            </a:pPr>
            <a:endParaRPr lang="de-DE" dirty="0"/>
          </a:p>
          <a:p>
            <a:pPr marL="0" indent="0">
              <a:buNone/>
            </a:pPr>
            <a:endParaRPr lang="de-DE" dirty="0"/>
          </a:p>
          <a:p>
            <a:pPr marL="0" indent="0">
              <a:buNone/>
            </a:pPr>
            <a:endParaRPr lang="de-DE" dirty="0"/>
          </a:p>
          <a:p>
            <a:r>
              <a:rPr lang="de-DE" dirty="0"/>
              <a:t>Schulfächer</a:t>
            </a:r>
          </a:p>
          <a:p>
            <a:pPr lvl="1"/>
            <a:r>
              <a:rPr lang="de-DE" dirty="0"/>
              <a:t>Informatik</a:t>
            </a:r>
          </a:p>
          <a:p>
            <a:pPr lvl="1"/>
            <a:r>
              <a:rPr lang="de-DE" dirty="0"/>
              <a:t>Mathematik</a:t>
            </a:r>
          </a:p>
          <a:p>
            <a:pPr lvl="1"/>
            <a:r>
              <a:rPr lang="de-DE" dirty="0"/>
              <a:t>Englisch</a:t>
            </a:r>
          </a:p>
          <a:p>
            <a:pPr marL="0" indent="0">
              <a:buNone/>
            </a:pPr>
            <a:endParaRPr lang="de-DE" dirty="0"/>
          </a:p>
          <a:p>
            <a:pPr marL="0" indent="0">
              <a:buNone/>
            </a:pPr>
            <a:endParaRPr lang="de-DE" dirty="0"/>
          </a:p>
        </p:txBody>
      </p:sp>
      <p:graphicFrame>
        <p:nvGraphicFramePr>
          <p:cNvPr id="9" name="Diagramm 8"/>
          <p:cNvGraphicFramePr/>
          <p:nvPr>
            <p:extLst>
              <p:ext uri="{D42A27DB-BD31-4B8C-83A1-F6EECF244321}">
                <p14:modId xmlns:p14="http://schemas.microsoft.com/office/powerpoint/2010/main" val="1093506046"/>
              </p:ext>
            </p:extLst>
          </p:nvPr>
        </p:nvGraphicFramePr>
        <p:xfrm>
          <a:off x="1593437" y="2636912"/>
          <a:ext cx="8020390" cy="11521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2" name="Grafik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641721" y="1620391"/>
            <a:ext cx="1944216" cy="1294119"/>
          </a:xfrm>
          <a:prstGeom prst="rect">
            <a:avLst/>
          </a:prstGeom>
        </p:spPr>
      </p:pic>
      <p:pic>
        <p:nvPicPr>
          <p:cNvPr id="13" name="Grafik 1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613827" y="3612468"/>
            <a:ext cx="1972110" cy="1368152"/>
          </a:xfrm>
          <a:prstGeom prst="rect">
            <a:avLst/>
          </a:prstGeom>
        </p:spPr>
      </p:pic>
    </p:spTree>
    <p:extLst>
      <p:ext uri="{BB962C8B-B14F-4D97-AF65-F5344CB8AC3E}">
        <p14:creationId xmlns:p14="http://schemas.microsoft.com/office/powerpoint/2010/main" val="1483023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solidFill>
                  <a:schemeClr val="accent2">
                    <a:lumMod val="50000"/>
                  </a:schemeClr>
                </a:solidFill>
              </a:rPr>
              <a:t>Verkäufer*in bzw. Kaufmann/-frau im Einzelhandel</a:t>
            </a:r>
          </a:p>
        </p:txBody>
      </p:sp>
      <p:sp>
        <p:nvSpPr>
          <p:cNvPr id="3" name="Inhaltsplatzhalter 2"/>
          <p:cNvSpPr>
            <a:spLocks noGrp="1"/>
          </p:cNvSpPr>
          <p:nvPr>
            <p:ph idx="1"/>
          </p:nvPr>
        </p:nvSpPr>
        <p:spPr/>
        <p:txBody>
          <a:bodyPr/>
          <a:lstStyle/>
          <a:p>
            <a:r>
              <a:rPr lang="de-DE" dirty="0"/>
              <a:t>Ausbildungsdauer: 2 bzw. 3 Jahre</a:t>
            </a:r>
          </a:p>
          <a:p>
            <a:endParaRPr lang="de-DE" dirty="0"/>
          </a:p>
          <a:p>
            <a:endParaRPr lang="de-DE" dirty="0"/>
          </a:p>
          <a:p>
            <a:endParaRPr lang="de-DE" dirty="0"/>
          </a:p>
          <a:p>
            <a:r>
              <a:rPr lang="de-DE" dirty="0"/>
              <a:t>Schulfächer:</a:t>
            </a:r>
          </a:p>
          <a:p>
            <a:pPr lvl="1">
              <a:buFontTx/>
              <a:buChar char="-"/>
            </a:pPr>
            <a:r>
              <a:rPr lang="de-DE" dirty="0"/>
              <a:t>Mathematik                                       - Marketing  </a:t>
            </a:r>
          </a:p>
          <a:p>
            <a:pPr lvl="1">
              <a:buFontTx/>
              <a:buChar char="-"/>
            </a:pPr>
            <a:r>
              <a:rPr lang="de-DE" dirty="0"/>
              <a:t>Deutsch				      - Rechnungswesen</a:t>
            </a:r>
          </a:p>
          <a:p>
            <a:pPr lvl="1">
              <a:buFontTx/>
              <a:buChar char="-"/>
            </a:pPr>
            <a:r>
              <a:rPr lang="de-DE" dirty="0"/>
              <a:t>Betriebslehre				- Planung</a:t>
            </a:r>
          </a:p>
          <a:p>
            <a:endParaRPr lang="de-DE" dirty="0"/>
          </a:p>
          <a:p>
            <a:pPr marL="0" indent="0">
              <a:buNone/>
            </a:pPr>
            <a:endParaRPr lang="de-DE" dirty="0"/>
          </a:p>
          <a:p>
            <a:pPr marL="0" indent="0">
              <a:buNone/>
            </a:pPr>
            <a:endParaRPr lang="de-DE" dirty="0"/>
          </a:p>
        </p:txBody>
      </p:sp>
      <p:graphicFrame>
        <p:nvGraphicFramePr>
          <p:cNvPr id="6" name="Diagramm 5"/>
          <p:cNvGraphicFramePr/>
          <p:nvPr>
            <p:extLst>
              <p:ext uri="{D42A27DB-BD31-4B8C-83A1-F6EECF244321}">
                <p14:modId xmlns:p14="http://schemas.microsoft.com/office/powerpoint/2010/main" val="125923606"/>
              </p:ext>
            </p:extLst>
          </p:nvPr>
        </p:nvGraphicFramePr>
        <p:xfrm>
          <a:off x="1917948" y="2492896"/>
          <a:ext cx="8023382" cy="10081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Inhaltsplatzhalter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38228" y="4028692"/>
            <a:ext cx="2232248" cy="1485840"/>
          </a:xfrm>
          <a:prstGeom prst="rect">
            <a:avLst/>
          </a:prstGeom>
        </p:spPr>
      </p:pic>
      <p:pic>
        <p:nvPicPr>
          <p:cNvPr id="8" name="Grafik 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646268" y="3501008"/>
            <a:ext cx="1759905" cy="1489769"/>
          </a:xfrm>
          <a:prstGeom prst="rect">
            <a:avLst/>
          </a:prstGeom>
        </p:spPr>
      </p:pic>
    </p:spTree>
    <p:extLst>
      <p:ext uri="{BB962C8B-B14F-4D97-AF65-F5344CB8AC3E}">
        <p14:creationId xmlns:p14="http://schemas.microsoft.com/office/powerpoint/2010/main" val="917345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solidFill>
                  <a:schemeClr val="accent2">
                    <a:lumMod val="50000"/>
                  </a:schemeClr>
                </a:solidFill>
              </a:rPr>
              <a:t>Fachlagerist*in / Fachkraft</a:t>
            </a:r>
            <a:br>
              <a:rPr lang="de-DE" b="1" dirty="0">
                <a:solidFill>
                  <a:schemeClr val="accent2">
                    <a:lumMod val="50000"/>
                  </a:schemeClr>
                </a:solidFill>
              </a:rPr>
            </a:br>
            <a:r>
              <a:rPr lang="de-DE" b="1" dirty="0">
                <a:solidFill>
                  <a:schemeClr val="accent2">
                    <a:lumMod val="50000"/>
                  </a:schemeClr>
                </a:solidFill>
              </a:rPr>
              <a:t>für Lagerlogistik</a:t>
            </a:r>
          </a:p>
        </p:txBody>
      </p:sp>
      <p:sp>
        <p:nvSpPr>
          <p:cNvPr id="3" name="Inhaltsplatzhalter 2"/>
          <p:cNvSpPr>
            <a:spLocks noGrp="1"/>
          </p:cNvSpPr>
          <p:nvPr>
            <p:ph idx="1"/>
          </p:nvPr>
        </p:nvSpPr>
        <p:spPr>
          <a:xfrm>
            <a:off x="1593436" y="1600200"/>
            <a:ext cx="9782801" cy="4997152"/>
          </a:xfrm>
        </p:spPr>
        <p:txBody>
          <a:bodyPr>
            <a:normAutofit/>
          </a:bodyPr>
          <a:lstStyle/>
          <a:p>
            <a:r>
              <a:rPr lang="de-DE" dirty="0"/>
              <a:t>Ausbildungsdauer: </a:t>
            </a:r>
          </a:p>
          <a:p>
            <a:pPr lvl="1"/>
            <a:r>
              <a:rPr lang="de-DE" dirty="0"/>
              <a:t>Fachlagerist*in: 2 Jahre </a:t>
            </a:r>
          </a:p>
          <a:p>
            <a:pPr lvl="1"/>
            <a:r>
              <a:rPr lang="de-DE" dirty="0"/>
              <a:t>Fachkraft für Lagerlogistik: 3 Jahre</a:t>
            </a:r>
          </a:p>
          <a:p>
            <a:pPr marL="365760" lvl="1" indent="0">
              <a:buNone/>
            </a:pPr>
            <a:endParaRPr lang="de-DE" dirty="0"/>
          </a:p>
          <a:p>
            <a:pPr marL="365760" lvl="1" indent="0">
              <a:buNone/>
            </a:pPr>
            <a:endParaRPr lang="de-DE" dirty="0"/>
          </a:p>
          <a:p>
            <a:pPr marL="365760" lvl="1" indent="0">
              <a:buNone/>
            </a:pPr>
            <a:endParaRPr lang="de-DE" dirty="0"/>
          </a:p>
          <a:p>
            <a:r>
              <a:rPr lang="de-DE" dirty="0"/>
              <a:t>Schulfächer:</a:t>
            </a:r>
          </a:p>
          <a:p>
            <a:pPr lvl="1"/>
            <a:r>
              <a:rPr lang="de-DE" dirty="0"/>
              <a:t>Mathematik</a:t>
            </a:r>
          </a:p>
          <a:p>
            <a:pPr lvl="1"/>
            <a:r>
              <a:rPr lang="de-DE" dirty="0"/>
              <a:t>Deutsch</a:t>
            </a:r>
          </a:p>
          <a:p>
            <a:pPr lvl="1"/>
            <a:r>
              <a:rPr lang="de-DE" dirty="0"/>
              <a:t>Englisch</a:t>
            </a:r>
          </a:p>
          <a:p>
            <a:pPr lvl="1"/>
            <a:r>
              <a:rPr lang="de-DE" dirty="0"/>
              <a:t>Wirtschaft</a:t>
            </a:r>
          </a:p>
          <a:p>
            <a:pPr marL="365760" lvl="1" indent="0">
              <a:buNone/>
            </a:pPr>
            <a:endParaRPr lang="de-DE" dirty="0"/>
          </a:p>
        </p:txBody>
      </p:sp>
      <p:graphicFrame>
        <p:nvGraphicFramePr>
          <p:cNvPr id="4" name="Diagramm 3"/>
          <p:cNvGraphicFramePr/>
          <p:nvPr>
            <p:extLst>
              <p:ext uri="{D42A27DB-BD31-4B8C-83A1-F6EECF244321}">
                <p14:modId xmlns:p14="http://schemas.microsoft.com/office/powerpoint/2010/main" val="2310944386"/>
              </p:ext>
            </p:extLst>
          </p:nvPr>
        </p:nvGraphicFramePr>
        <p:xfrm>
          <a:off x="1593436" y="3068397"/>
          <a:ext cx="9037480" cy="10081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Grafik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894612" y="1124744"/>
            <a:ext cx="2592288" cy="1725492"/>
          </a:xfrm>
          <a:prstGeom prst="rect">
            <a:avLst/>
          </a:prstGeom>
        </p:spPr>
      </p:pic>
      <p:pic>
        <p:nvPicPr>
          <p:cNvPr id="7" name="Grafik 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894612" y="4418542"/>
            <a:ext cx="2634603" cy="1753658"/>
          </a:xfrm>
          <a:prstGeom prst="rect">
            <a:avLst/>
          </a:prstGeom>
        </p:spPr>
      </p:pic>
    </p:spTree>
    <p:extLst>
      <p:ext uri="{BB962C8B-B14F-4D97-AF65-F5344CB8AC3E}">
        <p14:creationId xmlns:p14="http://schemas.microsoft.com/office/powerpoint/2010/main" val="351433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593436" y="177800"/>
            <a:ext cx="9973584" cy="1239837"/>
          </a:xfrm>
        </p:spPr>
        <p:txBody>
          <a:bodyPr/>
          <a:lstStyle/>
          <a:p>
            <a:r>
              <a:rPr lang="de-DE" b="1" dirty="0">
                <a:solidFill>
                  <a:schemeClr val="accent2">
                    <a:lumMod val="50000"/>
                  </a:schemeClr>
                </a:solidFill>
              </a:rPr>
              <a:t>Schreiner*in             Zimmerer/Zimmerin</a:t>
            </a:r>
          </a:p>
        </p:txBody>
      </p:sp>
      <p:sp>
        <p:nvSpPr>
          <p:cNvPr id="3" name="Inhaltsplatzhalter 2"/>
          <p:cNvSpPr>
            <a:spLocks noGrp="1"/>
          </p:cNvSpPr>
          <p:nvPr>
            <p:ph idx="1"/>
          </p:nvPr>
        </p:nvSpPr>
        <p:spPr/>
        <p:txBody>
          <a:bodyPr>
            <a:normAutofit/>
          </a:bodyPr>
          <a:lstStyle/>
          <a:p>
            <a:r>
              <a:rPr lang="de-DE" dirty="0"/>
              <a:t>Ausbildungsdauer: 3 Jahre</a:t>
            </a:r>
          </a:p>
          <a:p>
            <a:pPr marL="0" indent="0">
              <a:buNone/>
            </a:pPr>
            <a:endParaRPr lang="de-DE" dirty="0"/>
          </a:p>
          <a:p>
            <a:endParaRPr lang="de-DE" dirty="0"/>
          </a:p>
        </p:txBody>
      </p:sp>
      <p:pic>
        <p:nvPicPr>
          <p:cNvPr id="6" name="Picture 6">
            <a:extLst>
              <a:ext uri="{FF2B5EF4-FFF2-40B4-BE49-F238E27FC236}">
                <a16:creationId xmlns:a16="http://schemas.microsoft.com/office/drawing/2014/main" id="{44F19B2C-9626-4052-941D-0F5989B1C0CD}"/>
              </a:ext>
            </a:extLst>
          </p:cNvPr>
          <p:cNvPicPr>
            <a:picLocks noChangeAspect="1"/>
          </p:cNvPicPr>
          <p:nvPr/>
        </p:nvPicPr>
        <p:blipFill>
          <a:blip r:embed="rId3"/>
          <a:stretch>
            <a:fillRect/>
          </a:stretch>
        </p:blipFill>
        <p:spPr>
          <a:xfrm>
            <a:off x="1573584" y="2172173"/>
            <a:ext cx="2488519" cy="1860054"/>
          </a:xfrm>
          <a:prstGeom prst="rect">
            <a:avLst/>
          </a:prstGeom>
        </p:spPr>
      </p:pic>
      <p:pic>
        <p:nvPicPr>
          <p:cNvPr id="7" name="Picture 11">
            <a:extLst>
              <a:ext uri="{FF2B5EF4-FFF2-40B4-BE49-F238E27FC236}">
                <a16:creationId xmlns:a16="http://schemas.microsoft.com/office/drawing/2014/main" id="{FE303894-B223-4FD9-8866-78F618CA77D8}"/>
              </a:ext>
            </a:extLst>
          </p:cNvPr>
          <p:cNvPicPr>
            <a:picLocks noChangeAspect="1"/>
          </p:cNvPicPr>
          <p:nvPr/>
        </p:nvPicPr>
        <p:blipFill>
          <a:blip r:embed="rId4"/>
          <a:stretch>
            <a:fillRect/>
          </a:stretch>
        </p:blipFill>
        <p:spPr>
          <a:xfrm>
            <a:off x="8586294" y="2152950"/>
            <a:ext cx="2749547" cy="2062160"/>
          </a:xfrm>
          <a:prstGeom prst="rect">
            <a:avLst/>
          </a:prstGeom>
        </p:spPr>
      </p:pic>
      <p:sp>
        <p:nvSpPr>
          <p:cNvPr id="8" name="TextBox 2">
            <a:extLst>
              <a:ext uri="{FF2B5EF4-FFF2-40B4-BE49-F238E27FC236}">
                <a16:creationId xmlns:a16="http://schemas.microsoft.com/office/drawing/2014/main" id="{512C5120-F531-4758-A10A-6E43D8C28543}"/>
              </a:ext>
            </a:extLst>
          </p:cNvPr>
          <p:cNvSpPr txBox="1"/>
          <p:nvPr/>
        </p:nvSpPr>
        <p:spPr>
          <a:xfrm>
            <a:off x="4870276" y="2438361"/>
            <a:ext cx="3066062" cy="646331"/>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de-DE" dirty="0"/>
              <a:t>In Bayern: </a:t>
            </a:r>
            <a:r>
              <a:rPr lang="de-DE" u="sng" dirty="0"/>
              <a:t>1. Jahr BGJ </a:t>
            </a:r>
            <a:r>
              <a:rPr lang="de-DE" dirty="0"/>
              <a:t>(Berufsgrundschuljahr) </a:t>
            </a:r>
          </a:p>
        </p:txBody>
      </p:sp>
      <p:sp>
        <p:nvSpPr>
          <p:cNvPr id="9" name="TextBox 2">
            <a:extLst>
              <a:ext uri="{FF2B5EF4-FFF2-40B4-BE49-F238E27FC236}">
                <a16:creationId xmlns:a16="http://schemas.microsoft.com/office/drawing/2014/main" id="{D8998715-5EDF-4640-9288-A9E306BE6BEE}"/>
              </a:ext>
            </a:extLst>
          </p:cNvPr>
          <p:cNvSpPr txBox="1"/>
          <p:nvPr/>
        </p:nvSpPr>
        <p:spPr>
          <a:xfrm>
            <a:off x="4739039" y="3686749"/>
            <a:ext cx="3197299" cy="2437590"/>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de-DE" sz="2800" dirty="0">
                <a:solidFill>
                  <a:schemeClr val="tx1"/>
                </a:solidFill>
              </a:rPr>
              <a:t>Schulfächer</a:t>
            </a:r>
          </a:p>
          <a:p>
            <a:pPr marL="612648" lvl="1" indent="-246888">
              <a:lnSpc>
                <a:spcPct val="90000"/>
              </a:lnSpc>
              <a:spcBef>
                <a:spcPts val="600"/>
              </a:spcBef>
              <a:buFont typeface="Euphemia" pitchFamily="34" charset="0"/>
              <a:buChar char="–"/>
            </a:pPr>
            <a:r>
              <a:rPr lang="de-DE" sz="2400" dirty="0">
                <a:solidFill>
                  <a:schemeClr val="tx1"/>
                </a:solidFill>
              </a:rPr>
              <a:t>Werken/Technik</a:t>
            </a:r>
          </a:p>
          <a:p>
            <a:pPr marL="612648" lvl="1" indent="-246888">
              <a:lnSpc>
                <a:spcPct val="90000"/>
              </a:lnSpc>
              <a:spcBef>
                <a:spcPts val="600"/>
              </a:spcBef>
              <a:buFont typeface="Euphemia" pitchFamily="34" charset="0"/>
              <a:buChar char="–"/>
            </a:pPr>
            <a:r>
              <a:rPr lang="de-DE" sz="2400" dirty="0">
                <a:solidFill>
                  <a:schemeClr val="tx1"/>
                </a:solidFill>
              </a:rPr>
              <a:t>Mathematik</a:t>
            </a:r>
          </a:p>
          <a:p>
            <a:pPr marL="612648" lvl="1" indent="-246888">
              <a:lnSpc>
                <a:spcPct val="90000"/>
              </a:lnSpc>
              <a:spcBef>
                <a:spcPts val="600"/>
              </a:spcBef>
              <a:buFont typeface="Euphemia" pitchFamily="34" charset="0"/>
              <a:buChar char="–"/>
            </a:pPr>
            <a:r>
              <a:rPr lang="de-DE" sz="2400" dirty="0">
                <a:solidFill>
                  <a:schemeClr val="tx1"/>
                </a:solidFill>
              </a:rPr>
              <a:t>Physik/Chemie</a:t>
            </a:r>
          </a:p>
          <a:p>
            <a:pPr marL="612648" lvl="1" indent="-246888">
              <a:lnSpc>
                <a:spcPct val="90000"/>
              </a:lnSpc>
              <a:spcBef>
                <a:spcPts val="600"/>
              </a:spcBef>
              <a:buFont typeface="Euphemia" pitchFamily="34" charset="0"/>
              <a:buChar char="–"/>
            </a:pPr>
            <a:r>
              <a:rPr lang="de-DE" sz="2400" dirty="0">
                <a:solidFill>
                  <a:schemeClr val="tx1"/>
                </a:solidFill>
              </a:rPr>
              <a:t>Kunst</a:t>
            </a:r>
          </a:p>
          <a:p>
            <a:endParaRPr lang="de-DE" dirty="0"/>
          </a:p>
        </p:txBody>
      </p:sp>
      <p:pic>
        <p:nvPicPr>
          <p:cNvPr id="10" name="Picture 5">
            <a:extLst>
              <a:ext uri="{FF2B5EF4-FFF2-40B4-BE49-F238E27FC236}">
                <a16:creationId xmlns:a16="http://schemas.microsoft.com/office/drawing/2014/main" id="{4537FE0F-037C-4C91-AA2F-0A6E2F98A05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93436" y="4277710"/>
            <a:ext cx="2479475" cy="1860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0036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solidFill>
                  <a:schemeClr val="accent2">
                    <a:lumMod val="50000"/>
                  </a:schemeClr>
                </a:solidFill>
              </a:rPr>
              <a:t>(Zahn)Medizinische*r Fachangestellte*r</a:t>
            </a:r>
          </a:p>
        </p:txBody>
      </p:sp>
      <p:sp>
        <p:nvSpPr>
          <p:cNvPr id="3" name="Inhaltsplatzhalter 2"/>
          <p:cNvSpPr>
            <a:spLocks noGrp="1"/>
          </p:cNvSpPr>
          <p:nvPr>
            <p:ph idx="1"/>
          </p:nvPr>
        </p:nvSpPr>
        <p:spPr/>
        <p:txBody>
          <a:bodyPr/>
          <a:lstStyle/>
          <a:p>
            <a:r>
              <a:rPr lang="de-DE" dirty="0"/>
              <a:t>Ausbildungsdauer: 3 Jahre</a:t>
            </a:r>
          </a:p>
          <a:p>
            <a:pPr marL="0" indent="0">
              <a:buNone/>
            </a:pPr>
            <a:endParaRPr lang="de-DE" dirty="0"/>
          </a:p>
          <a:p>
            <a:r>
              <a:rPr lang="de-DE" dirty="0"/>
              <a:t>Schulfächer</a:t>
            </a:r>
          </a:p>
          <a:p>
            <a:pPr lvl="1"/>
            <a:r>
              <a:rPr lang="de-DE" dirty="0"/>
              <a:t>Deutsch</a:t>
            </a:r>
          </a:p>
          <a:p>
            <a:pPr lvl="1"/>
            <a:r>
              <a:rPr lang="de-DE" dirty="0"/>
              <a:t>Mathematik</a:t>
            </a:r>
          </a:p>
          <a:p>
            <a:pPr lvl="1"/>
            <a:r>
              <a:rPr lang="de-DE" dirty="0"/>
              <a:t>Biologie</a:t>
            </a:r>
          </a:p>
          <a:p>
            <a:pPr lvl="1"/>
            <a:r>
              <a:rPr lang="de-DE" dirty="0"/>
              <a:t>Physik</a:t>
            </a:r>
          </a:p>
          <a:p>
            <a:pPr lvl="1"/>
            <a:r>
              <a:rPr lang="de-DE" dirty="0"/>
              <a:t>Chemie</a:t>
            </a:r>
          </a:p>
        </p:txBody>
      </p:sp>
      <p:pic>
        <p:nvPicPr>
          <p:cNvPr id="4" name="Inhaltsplatzhalt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0556" y="1623382"/>
            <a:ext cx="3096344" cy="2065842"/>
          </a:xfrm>
          <a:prstGeom prst="rect">
            <a:avLst/>
          </a:prstGeom>
        </p:spPr>
      </p:pic>
      <p:pic>
        <p:nvPicPr>
          <p:cNvPr id="5" name="Grafi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0556" y="3900210"/>
            <a:ext cx="3096344" cy="2061004"/>
          </a:xfrm>
          <a:prstGeom prst="rect">
            <a:avLst/>
          </a:prstGeom>
        </p:spPr>
      </p:pic>
    </p:spTree>
    <p:extLst>
      <p:ext uri="{BB962C8B-B14F-4D97-AF65-F5344CB8AC3E}">
        <p14:creationId xmlns:p14="http://schemas.microsoft.com/office/powerpoint/2010/main" val="784929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12"/>
          <p:cNvSpPr>
            <a:spLocks noGrp="1"/>
          </p:cNvSpPr>
          <p:nvPr>
            <p:ph type="title"/>
          </p:nvPr>
        </p:nvSpPr>
        <p:spPr/>
        <p:txBody>
          <a:bodyPr rtlCol="0"/>
          <a:lstStyle/>
          <a:p>
            <a:pPr rtl="0"/>
            <a:r>
              <a:rPr lang="de-DE" b="1" dirty="0">
                <a:solidFill>
                  <a:schemeClr val="accent2">
                    <a:lumMod val="50000"/>
                  </a:schemeClr>
                </a:solidFill>
              </a:rPr>
              <a:t>Themen </a:t>
            </a:r>
          </a:p>
        </p:txBody>
      </p:sp>
      <p:sp>
        <p:nvSpPr>
          <p:cNvPr id="14" name="Inhaltsplatzhalter 13"/>
          <p:cNvSpPr>
            <a:spLocks noGrp="1"/>
          </p:cNvSpPr>
          <p:nvPr>
            <p:ph idx="1"/>
          </p:nvPr>
        </p:nvSpPr>
        <p:spPr/>
        <p:txBody>
          <a:bodyPr rtlCol="0"/>
          <a:lstStyle/>
          <a:p>
            <a:pPr rtl="0"/>
            <a:r>
              <a:rPr lang="de-DE" dirty="0"/>
              <a:t>Vorstellung des Vereins AAU e.V. und </a:t>
            </a:r>
            <a:br>
              <a:rPr lang="de-DE" dirty="0"/>
            </a:br>
            <a:r>
              <a:rPr lang="de-DE" dirty="0"/>
              <a:t>KAUSA-Transferprojekt Bayern Süd</a:t>
            </a:r>
          </a:p>
          <a:p>
            <a:pPr rtl="0"/>
            <a:r>
              <a:rPr lang="de-DE" dirty="0"/>
              <a:t>Das Bildungssystem in Deutschland/Bayern (Schulpflicht)</a:t>
            </a:r>
          </a:p>
          <a:p>
            <a:pPr rtl="0"/>
            <a:r>
              <a:rPr lang="de-DE" dirty="0"/>
              <a:t>Die Berufsausbildung im Dualen System</a:t>
            </a:r>
          </a:p>
          <a:p>
            <a:r>
              <a:rPr lang="de-DE" dirty="0"/>
              <a:t>Vorteile einer Berufsausbildung</a:t>
            </a:r>
          </a:p>
          <a:p>
            <a:pPr rtl="0"/>
            <a:r>
              <a:rPr lang="de-DE" dirty="0"/>
              <a:t>Vielfalt an beruflichen Möglichkeiten</a:t>
            </a:r>
          </a:p>
          <a:p>
            <a:pPr rtl="0"/>
            <a:r>
              <a:rPr lang="de-DE" dirty="0"/>
              <a:t>Wege in die Ausbildung</a:t>
            </a:r>
          </a:p>
          <a:p>
            <a:pPr rtl="0"/>
            <a:endParaRPr lang="de-DE" dirty="0"/>
          </a:p>
        </p:txBody>
      </p:sp>
    </p:spTree>
    <p:extLst>
      <p:ext uri="{BB962C8B-B14F-4D97-AF65-F5344CB8AC3E}">
        <p14:creationId xmlns:p14="http://schemas.microsoft.com/office/powerpoint/2010/main" val="1720426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de-DE" b="1" dirty="0">
                <a:solidFill>
                  <a:schemeClr val="accent2">
                    <a:lumMod val="50000"/>
                  </a:schemeClr>
                </a:solidFill>
              </a:rPr>
              <a:t>Duale und Schulische Berufsausbildung im Vergleich</a:t>
            </a:r>
          </a:p>
        </p:txBody>
      </p:sp>
      <p:graphicFrame>
        <p:nvGraphicFramePr>
          <p:cNvPr id="11" name="Inhaltsplatzhalter 10"/>
          <p:cNvGraphicFramePr>
            <a:graphicFrameLocks noGrp="1"/>
          </p:cNvGraphicFramePr>
          <p:nvPr>
            <p:ph sz="half" idx="1"/>
            <p:extLst>
              <p:ext uri="{D42A27DB-BD31-4B8C-83A1-F6EECF244321}">
                <p14:modId xmlns:p14="http://schemas.microsoft.com/office/powerpoint/2010/main" val="1940587298"/>
              </p:ext>
            </p:extLst>
          </p:nvPr>
        </p:nvGraphicFramePr>
        <p:xfrm>
          <a:off x="1635748" y="1556792"/>
          <a:ext cx="9698175" cy="4636243"/>
        </p:xfrm>
        <a:graphic>
          <a:graphicData uri="http://schemas.openxmlformats.org/drawingml/2006/table">
            <a:tbl>
              <a:tblPr firstRow="1" bandRow="1">
                <a:tableStyleId>{9DCAF9ED-07DC-4A11-8D7F-57B35C25682E}</a:tableStyleId>
              </a:tblPr>
              <a:tblGrid>
                <a:gridCol w="2442440">
                  <a:extLst>
                    <a:ext uri="{9D8B030D-6E8A-4147-A177-3AD203B41FA5}">
                      <a16:colId xmlns:a16="http://schemas.microsoft.com/office/drawing/2014/main" val="20000"/>
                    </a:ext>
                  </a:extLst>
                </a:gridCol>
                <a:gridCol w="4023010">
                  <a:extLst>
                    <a:ext uri="{9D8B030D-6E8A-4147-A177-3AD203B41FA5}">
                      <a16:colId xmlns:a16="http://schemas.microsoft.com/office/drawing/2014/main" val="20001"/>
                    </a:ext>
                  </a:extLst>
                </a:gridCol>
                <a:gridCol w="3232725">
                  <a:extLst>
                    <a:ext uri="{9D8B030D-6E8A-4147-A177-3AD203B41FA5}">
                      <a16:colId xmlns:a16="http://schemas.microsoft.com/office/drawing/2014/main" val="20002"/>
                    </a:ext>
                  </a:extLst>
                </a:gridCol>
              </a:tblGrid>
              <a:tr h="680269">
                <a:tc>
                  <a:txBody>
                    <a:bodyPr/>
                    <a:lstStyle/>
                    <a:p>
                      <a:pPr rtl="0"/>
                      <a:r>
                        <a:rPr lang="de-DE" noProof="0" dirty="0"/>
                        <a:t>Berufsausbildung</a:t>
                      </a:r>
                    </a:p>
                  </a:txBody>
                  <a:tcPr anchor="ctr"/>
                </a:tc>
                <a:tc>
                  <a:txBody>
                    <a:bodyPr/>
                    <a:lstStyle/>
                    <a:p>
                      <a:pPr algn="ctr" rtl="0"/>
                      <a:r>
                        <a:rPr lang="de-DE" noProof="0" dirty="0"/>
                        <a:t>Duale</a:t>
                      </a:r>
                    </a:p>
                  </a:txBody>
                  <a:tcPr anchor="ctr"/>
                </a:tc>
                <a:tc>
                  <a:txBody>
                    <a:bodyPr/>
                    <a:lstStyle/>
                    <a:p>
                      <a:pPr algn="ctr" rtl="0"/>
                      <a:r>
                        <a:rPr lang="de-DE" noProof="0" dirty="0"/>
                        <a:t>Schulische </a:t>
                      </a:r>
                    </a:p>
                  </a:txBody>
                  <a:tcPr anchor="ctr"/>
                </a:tc>
                <a:extLst>
                  <a:ext uri="{0D108BD9-81ED-4DB2-BD59-A6C34878D82A}">
                    <a16:rowId xmlns:a16="http://schemas.microsoft.com/office/drawing/2014/main" val="10000"/>
                  </a:ext>
                </a:extLst>
              </a:tr>
              <a:tr h="587138">
                <a:tc>
                  <a:txBody>
                    <a:bodyPr/>
                    <a:lstStyle/>
                    <a:p>
                      <a:pPr rtl="0"/>
                      <a:r>
                        <a:rPr lang="de-DE" b="1" noProof="0" dirty="0"/>
                        <a:t>Ausbildungsbereich</a:t>
                      </a:r>
                    </a:p>
                  </a:txBody>
                  <a:tcPr anchor="ctr"/>
                </a:tc>
                <a:tc>
                  <a:txBody>
                    <a:bodyPr/>
                    <a:lstStyle/>
                    <a:p>
                      <a:pPr algn="ctr" rtl="0"/>
                      <a:r>
                        <a:rPr lang="de-DE" noProof="0" dirty="0"/>
                        <a:t>Industrie</a:t>
                      </a:r>
                      <a:r>
                        <a:rPr lang="de-DE" baseline="0" noProof="0" dirty="0"/>
                        <a:t> und Handel, Handwerk usw.</a:t>
                      </a:r>
                      <a:endParaRPr lang="de-DE" noProof="0" dirty="0"/>
                    </a:p>
                  </a:txBody>
                  <a:tcPr anchor="ctr"/>
                </a:tc>
                <a:tc>
                  <a:txBody>
                    <a:bodyPr/>
                    <a:lstStyle/>
                    <a:p>
                      <a:pPr algn="ctr" rtl="0"/>
                      <a:r>
                        <a:rPr lang="de-DE" noProof="0" dirty="0"/>
                        <a:t>Pflege und Sozialbereich</a:t>
                      </a:r>
                    </a:p>
                    <a:p>
                      <a:pPr algn="ctr" rtl="0"/>
                      <a:r>
                        <a:rPr lang="de-DE" noProof="0" dirty="0"/>
                        <a:t>Fremdsprachen usw.</a:t>
                      </a:r>
                    </a:p>
                  </a:txBody>
                  <a:tcPr anchor="ctr"/>
                </a:tc>
                <a:extLst>
                  <a:ext uri="{0D108BD9-81ED-4DB2-BD59-A6C34878D82A}">
                    <a16:rowId xmlns:a16="http://schemas.microsoft.com/office/drawing/2014/main" val="10001"/>
                  </a:ext>
                </a:extLst>
              </a:tr>
              <a:tr h="587138">
                <a:tc>
                  <a:txBody>
                    <a:bodyPr/>
                    <a:lstStyle/>
                    <a:p>
                      <a:pPr rtl="0"/>
                      <a:r>
                        <a:rPr lang="de-DE" b="1" noProof="0" dirty="0"/>
                        <a:t>Ausbildungsform</a:t>
                      </a:r>
                    </a:p>
                  </a:txBody>
                  <a:tcPr anchor="ctr"/>
                </a:tc>
                <a:tc>
                  <a:txBody>
                    <a:bodyPr/>
                    <a:lstStyle/>
                    <a:p>
                      <a:pPr algn="ctr" rtl="0"/>
                      <a:r>
                        <a:rPr lang="de-DE" noProof="0" dirty="0"/>
                        <a:t>Praktische</a:t>
                      </a:r>
                      <a:r>
                        <a:rPr lang="de-DE" baseline="0" noProof="0" dirty="0"/>
                        <a:t> Ausbildung im Betrieb</a:t>
                      </a:r>
                    </a:p>
                    <a:p>
                      <a:pPr algn="ctr" rtl="0"/>
                      <a:r>
                        <a:rPr lang="de-DE" baseline="0" noProof="0" dirty="0"/>
                        <a:t>Theorie in der Berufsschule</a:t>
                      </a:r>
                      <a:endParaRPr lang="de-DE" noProof="0" dirty="0"/>
                    </a:p>
                  </a:txBody>
                  <a:tcPr anchor="ctr"/>
                </a:tc>
                <a:tc>
                  <a:txBody>
                    <a:bodyPr/>
                    <a:lstStyle/>
                    <a:p>
                      <a:pPr algn="ctr" rtl="0"/>
                      <a:r>
                        <a:rPr lang="de-DE" noProof="0" dirty="0"/>
                        <a:t>Vollzeitunterricht an der Berufsfachschule</a:t>
                      </a:r>
                    </a:p>
                    <a:p>
                      <a:pPr algn="ctr" rtl="0"/>
                      <a:r>
                        <a:rPr lang="de-DE" noProof="0" dirty="0"/>
                        <a:t>+ Praktika</a:t>
                      </a:r>
                    </a:p>
                  </a:txBody>
                  <a:tcPr anchor="ctr"/>
                </a:tc>
                <a:extLst>
                  <a:ext uri="{0D108BD9-81ED-4DB2-BD59-A6C34878D82A}">
                    <a16:rowId xmlns:a16="http://schemas.microsoft.com/office/drawing/2014/main" val="10002"/>
                  </a:ext>
                </a:extLst>
              </a:tr>
              <a:tr h="587138">
                <a:tc>
                  <a:txBody>
                    <a:bodyPr/>
                    <a:lstStyle/>
                    <a:p>
                      <a:pPr rtl="0"/>
                      <a:r>
                        <a:rPr lang="de-DE" b="1" noProof="0" dirty="0"/>
                        <a:t>Voraussetzungen</a:t>
                      </a:r>
                    </a:p>
                  </a:txBody>
                  <a:tcPr anchor="ctr"/>
                </a:tc>
                <a:tc>
                  <a:txBody>
                    <a:bodyPr/>
                    <a:lstStyle/>
                    <a:p>
                      <a:pPr algn="ctr" rtl="0"/>
                      <a:r>
                        <a:rPr lang="de-DE" noProof="0" dirty="0"/>
                        <a:t>Entscheidung</a:t>
                      </a:r>
                      <a:r>
                        <a:rPr lang="de-DE" baseline="0" noProof="0" dirty="0"/>
                        <a:t> liegt beim Ausbildungsbetrieb</a:t>
                      </a:r>
                      <a:endParaRPr lang="de-DE" noProof="0" dirty="0"/>
                    </a:p>
                  </a:txBody>
                  <a:tcPr anchor="ctr"/>
                </a:tc>
                <a:tc>
                  <a:txBody>
                    <a:bodyPr/>
                    <a:lstStyle/>
                    <a:p>
                      <a:pPr algn="ctr" rtl="0"/>
                      <a:r>
                        <a:rPr lang="de-DE" sz="1700" noProof="0" dirty="0" err="1"/>
                        <a:t>Schulabschluss+Sprachniveau</a:t>
                      </a:r>
                      <a:endParaRPr lang="de-DE" sz="1700" noProof="0" dirty="0"/>
                    </a:p>
                  </a:txBody>
                  <a:tcPr anchor="ctr"/>
                </a:tc>
                <a:extLst>
                  <a:ext uri="{0D108BD9-81ED-4DB2-BD59-A6C34878D82A}">
                    <a16:rowId xmlns:a16="http://schemas.microsoft.com/office/drawing/2014/main" val="10003"/>
                  </a:ext>
                </a:extLst>
              </a:tr>
              <a:tr h="587138">
                <a:tc>
                  <a:txBody>
                    <a:bodyPr/>
                    <a:lstStyle/>
                    <a:p>
                      <a:pPr rtl="0"/>
                      <a:r>
                        <a:rPr lang="de-DE" b="1" noProof="0" dirty="0"/>
                        <a:t>Bewerbung</a:t>
                      </a:r>
                    </a:p>
                  </a:txBody>
                  <a:tcPr anchor="ctr"/>
                </a:tc>
                <a:tc>
                  <a:txBody>
                    <a:bodyPr/>
                    <a:lstStyle/>
                    <a:p>
                      <a:pPr algn="ctr" rtl="0"/>
                      <a:r>
                        <a:rPr lang="de-DE" noProof="0" dirty="0"/>
                        <a:t>Betrieb</a:t>
                      </a:r>
                    </a:p>
                  </a:txBody>
                  <a:tcPr anchor="ctr"/>
                </a:tc>
                <a:tc>
                  <a:txBody>
                    <a:bodyPr/>
                    <a:lstStyle/>
                    <a:p>
                      <a:pPr algn="ctr" rtl="0"/>
                      <a:r>
                        <a:rPr lang="de-DE" noProof="0" dirty="0"/>
                        <a:t>Berufsfachschule</a:t>
                      </a:r>
                    </a:p>
                  </a:txBody>
                  <a:tcPr anchor="ctr"/>
                </a:tc>
                <a:extLst>
                  <a:ext uri="{0D108BD9-81ED-4DB2-BD59-A6C34878D82A}">
                    <a16:rowId xmlns:a16="http://schemas.microsoft.com/office/drawing/2014/main" val="4017873980"/>
                  </a:ext>
                </a:extLst>
              </a:tr>
              <a:tr h="587138">
                <a:tc>
                  <a:txBody>
                    <a:bodyPr/>
                    <a:lstStyle/>
                    <a:p>
                      <a:pPr rtl="0"/>
                      <a:r>
                        <a:rPr lang="de-DE" b="1" noProof="0" dirty="0"/>
                        <a:t>Finanzen</a:t>
                      </a:r>
                    </a:p>
                  </a:txBody>
                  <a:tcPr anchor="ctr"/>
                </a:tc>
                <a:tc>
                  <a:txBody>
                    <a:bodyPr/>
                    <a:lstStyle/>
                    <a:p>
                      <a:pPr algn="ctr" rtl="0"/>
                      <a:r>
                        <a:rPr lang="de-DE" noProof="0" dirty="0"/>
                        <a:t>Ausbildungsvergütung</a:t>
                      </a:r>
                    </a:p>
                  </a:txBody>
                  <a:tcPr anchor="ctr"/>
                </a:tc>
                <a:tc>
                  <a:txBody>
                    <a:bodyPr/>
                    <a:lstStyle/>
                    <a:p>
                      <a:pPr algn="ctr" rtl="0"/>
                      <a:r>
                        <a:rPr lang="de-DE" noProof="0" dirty="0"/>
                        <a:t>Oft mit Vergütung</a:t>
                      </a:r>
                    </a:p>
                  </a:txBody>
                  <a:tcPr anchor="ctr"/>
                </a:tc>
                <a:extLst>
                  <a:ext uri="{0D108BD9-81ED-4DB2-BD59-A6C34878D82A}">
                    <a16:rowId xmlns:a16="http://schemas.microsoft.com/office/drawing/2014/main" val="172565141"/>
                  </a:ext>
                </a:extLst>
              </a:tr>
              <a:tr h="587138">
                <a:tc>
                  <a:txBody>
                    <a:bodyPr/>
                    <a:lstStyle/>
                    <a:p>
                      <a:pPr rtl="0"/>
                      <a:r>
                        <a:rPr lang="de-DE" b="1" noProof="0" dirty="0"/>
                        <a:t>Bsp. Berufe</a:t>
                      </a:r>
                    </a:p>
                  </a:txBody>
                  <a:tcPr anchor="ctr"/>
                </a:tc>
                <a:tc>
                  <a:txBody>
                    <a:bodyPr/>
                    <a:lstStyle/>
                    <a:p>
                      <a:pPr algn="ctr" rtl="0"/>
                      <a:r>
                        <a:rPr lang="de-DE" noProof="0" dirty="0" err="1"/>
                        <a:t>KfZ.</a:t>
                      </a:r>
                      <a:r>
                        <a:rPr lang="de-DE" noProof="0" dirty="0"/>
                        <a:t>-Mechatroniker/in</a:t>
                      </a:r>
                    </a:p>
                  </a:txBody>
                  <a:tcPr anchor="ctr"/>
                </a:tc>
                <a:tc>
                  <a:txBody>
                    <a:bodyPr/>
                    <a:lstStyle/>
                    <a:p>
                      <a:pPr algn="ctr" rtl="0"/>
                      <a:r>
                        <a:rPr lang="de-DE" noProof="0" dirty="0"/>
                        <a:t>Pflegefachmann/frau</a:t>
                      </a:r>
                    </a:p>
                  </a:txBody>
                  <a:tcPr anchor="ctr"/>
                </a:tc>
                <a:extLst>
                  <a:ext uri="{0D108BD9-81ED-4DB2-BD59-A6C34878D82A}">
                    <a16:rowId xmlns:a16="http://schemas.microsoft.com/office/drawing/2014/main" val="2170587125"/>
                  </a:ext>
                </a:extLst>
              </a:tr>
            </a:tbl>
          </a:graphicData>
        </a:graphic>
      </p:graphicFrame>
    </p:spTree>
    <p:extLst>
      <p:ext uri="{BB962C8B-B14F-4D97-AF65-F5344CB8AC3E}">
        <p14:creationId xmlns:p14="http://schemas.microsoft.com/office/powerpoint/2010/main" val="2593339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593436" y="177801"/>
            <a:ext cx="9782801" cy="650509"/>
          </a:xfrm>
        </p:spPr>
        <p:txBody>
          <a:bodyPr>
            <a:normAutofit/>
          </a:bodyPr>
          <a:lstStyle/>
          <a:p>
            <a:r>
              <a:rPr lang="de-DE" b="1" dirty="0">
                <a:solidFill>
                  <a:schemeClr val="accent2">
                    <a:lumMod val="50000"/>
                  </a:schemeClr>
                </a:solidFill>
              </a:rPr>
              <a:t>Kinderpfleger*in / Erzieher*in</a:t>
            </a:r>
          </a:p>
        </p:txBody>
      </p:sp>
      <p:sp>
        <p:nvSpPr>
          <p:cNvPr id="3" name="Inhaltsplatzhalter 2"/>
          <p:cNvSpPr>
            <a:spLocks noGrp="1"/>
          </p:cNvSpPr>
          <p:nvPr>
            <p:ph idx="1"/>
          </p:nvPr>
        </p:nvSpPr>
        <p:spPr>
          <a:xfrm>
            <a:off x="1576402" y="1143000"/>
            <a:ext cx="10261616" cy="5022304"/>
          </a:xfrm>
        </p:spPr>
        <p:txBody>
          <a:bodyPr>
            <a:normAutofit/>
          </a:bodyPr>
          <a:lstStyle/>
          <a:p>
            <a:pPr marL="0" lvl="1" indent="0">
              <a:spcBef>
                <a:spcPts val="1400"/>
              </a:spcBef>
              <a:buNone/>
            </a:pPr>
            <a:r>
              <a:rPr lang="de-DE" sz="2800" dirty="0"/>
              <a:t>Schulische Berufsausbildung (mit Praxis)</a:t>
            </a:r>
          </a:p>
          <a:p>
            <a:pPr lvl="1"/>
            <a:r>
              <a:rPr lang="de-DE" dirty="0"/>
              <a:t>Staatliche Prüfung nach 2 oder 4 Jahren</a:t>
            </a:r>
          </a:p>
          <a:p>
            <a:pPr marL="365760" lvl="1" indent="0">
              <a:buNone/>
            </a:pPr>
            <a:endParaRPr lang="de-DE" dirty="0"/>
          </a:p>
          <a:p>
            <a:pPr marL="0" indent="0">
              <a:buNone/>
            </a:pPr>
            <a:r>
              <a:rPr lang="de-DE" dirty="0" err="1"/>
              <a:t>OptiPrax</a:t>
            </a:r>
            <a:r>
              <a:rPr lang="de-DE" dirty="0"/>
              <a:t>-Variante (3 Jahre)</a:t>
            </a:r>
          </a:p>
          <a:p>
            <a:pPr lvl="1"/>
            <a:r>
              <a:rPr lang="de-DE" dirty="0"/>
              <a:t>Für Bewerber mit (Fach-) Abitur und mit 200 Std. </a:t>
            </a:r>
          </a:p>
          <a:p>
            <a:pPr marL="365125" lvl="1" indent="-92075">
              <a:buNone/>
            </a:pPr>
            <a:r>
              <a:rPr lang="de-DE" dirty="0"/>
              <a:t>  Praktikum (sozialpädagogische Einrichtung)</a:t>
            </a:r>
          </a:p>
          <a:p>
            <a:pPr lvl="1"/>
            <a:r>
              <a:rPr lang="de-DE" dirty="0"/>
              <a:t>Quereinsteiger mit einer fachfremden</a:t>
            </a:r>
          </a:p>
          <a:p>
            <a:pPr marL="365125" lvl="1" indent="265113">
              <a:buNone/>
            </a:pPr>
            <a:r>
              <a:rPr lang="de-DE" dirty="0"/>
              <a:t>Berufsausbildung</a:t>
            </a:r>
          </a:p>
          <a:p>
            <a:pPr lvl="1"/>
            <a:endParaRPr lang="de-DE" dirty="0"/>
          </a:p>
          <a:p>
            <a:pPr marL="0" indent="0">
              <a:buNone/>
            </a:pPr>
            <a:r>
              <a:rPr lang="de-DE" sz="2000" dirty="0"/>
              <a:t>Schulfächer: Kunst, Werken, Musik, Biologie, Pädagogik…</a:t>
            </a:r>
          </a:p>
          <a:p>
            <a:pPr marL="0" indent="0">
              <a:buNone/>
            </a:pPr>
            <a:endParaRPr lang="de-DE" dirty="0"/>
          </a:p>
        </p:txBody>
      </p:sp>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8748" y="1446054"/>
            <a:ext cx="2592425" cy="1903812"/>
          </a:xfrm>
          <a:prstGeom prst="rect">
            <a:avLst/>
          </a:prstGeom>
        </p:spPr>
      </p:pic>
      <p:pic>
        <p:nvPicPr>
          <p:cNvPr id="5" name="Grafik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80300" y="3645024"/>
            <a:ext cx="2630873" cy="1755286"/>
          </a:xfrm>
          <a:prstGeom prst="rect">
            <a:avLst/>
          </a:prstGeom>
        </p:spPr>
      </p:pic>
    </p:spTree>
    <p:extLst>
      <p:ext uri="{BB962C8B-B14F-4D97-AF65-F5344CB8AC3E}">
        <p14:creationId xmlns:p14="http://schemas.microsoft.com/office/powerpoint/2010/main" val="2431970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b="1" dirty="0" err="1">
                <a:solidFill>
                  <a:schemeClr val="accent2">
                    <a:lumMod val="50000"/>
                  </a:schemeClr>
                </a:solidFill>
              </a:rPr>
              <a:t>Generalistische</a:t>
            </a:r>
            <a:r>
              <a:rPr lang="de-DE" b="1" dirty="0">
                <a:solidFill>
                  <a:schemeClr val="accent2">
                    <a:lumMod val="50000"/>
                  </a:schemeClr>
                </a:solidFill>
              </a:rPr>
              <a:t> Pflegeausbildung zum Pflegefachfrau/Pflegefachmann</a:t>
            </a:r>
          </a:p>
        </p:txBody>
      </p:sp>
      <p:sp>
        <p:nvSpPr>
          <p:cNvPr id="3" name="Inhaltsplatzhalter 2"/>
          <p:cNvSpPr>
            <a:spLocks noGrp="1"/>
          </p:cNvSpPr>
          <p:nvPr>
            <p:ph idx="1"/>
          </p:nvPr>
        </p:nvSpPr>
        <p:spPr/>
        <p:txBody>
          <a:bodyPr>
            <a:normAutofit/>
          </a:bodyPr>
          <a:lstStyle/>
          <a:p>
            <a:r>
              <a:rPr lang="de-DE" sz="2400" dirty="0"/>
              <a:t>Ausbildungsdauer 3 Jahre</a:t>
            </a:r>
          </a:p>
          <a:p>
            <a:r>
              <a:rPr lang="de-DE" sz="2400" dirty="0"/>
              <a:t>Voraussetzungen: mittlerer Schulabschluss </a:t>
            </a:r>
          </a:p>
          <a:p>
            <a:r>
              <a:rPr lang="de-DE" sz="2400" dirty="0"/>
              <a:t>Ausbildungsvergütung</a:t>
            </a:r>
          </a:p>
        </p:txBody>
      </p:sp>
      <p:graphicFrame>
        <p:nvGraphicFramePr>
          <p:cNvPr id="4" name="Diagramm 3"/>
          <p:cNvGraphicFramePr/>
          <p:nvPr>
            <p:extLst>
              <p:ext uri="{D42A27DB-BD31-4B8C-83A1-F6EECF244321}">
                <p14:modId xmlns:p14="http://schemas.microsoft.com/office/powerpoint/2010/main" val="2058940774"/>
              </p:ext>
            </p:extLst>
          </p:nvPr>
        </p:nvGraphicFramePr>
        <p:xfrm>
          <a:off x="1989956" y="3212976"/>
          <a:ext cx="8743461" cy="27363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80770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solidFill>
                  <a:schemeClr val="accent2">
                    <a:lumMod val="50000"/>
                  </a:schemeClr>
                </a:solidFill>
              </a:rPr>
              <a:t>Weiterbildungsmöglichkeiten</a:t>
            </a:r>
          </a:p>
        </p:txBody>
      </p:sp>
      <p:pic>
        <p:nvPicPr>
          <p:cNvPr id="6" name="Grafik 5"/>
          <p:cNvPicPr>
            <a:picLocks noChangeAspect="1"/>
          </p:cNvPicPr>
          <p:nvPr/>
        </p:nvPicPr>
        <p:blipFill rotWithShape="1">
          <a:blip r:embed="rId3"/>
          <a:srcRect l="4267" t="3620" r="8867" b="956"/>
          <a:stretch/>
        </p:blipFill>
        <p:spPr>
          <a:xfrm rot="856769">
            <a:off x="9151248" y="-4246"/>
            <a:ext cx="1559452" cy="6290427"/>
          </a:xfrm>
          <a:prstGeom prst="rect">
            <a:avLst/>
          </a:prstGeom>
        </p:spPr>
      </p:pic>
      <p:graphicFrame>
        <p:nvGraphicFramePr>
          <p:cNvPr id="4" name="Inhaltsplatzhalter 3"/>
          <p:cNvGraphicFramePr>
            <a:graphicFrameLocks noGrp="1"/>
          </p:cNvGraphicFramePr>
          <p:nvPr>
            <p:ph idx="1"/>
            <p:extLst>
              <p:ext uri="{D42A27DB-BD31-4B8C-83A1-F6EECF244321}">
                <p14:modId xmlns:p14="http://schemas.microsoft.com/office/powerpoint/2010/main" val="3418630774"/>
              </p:ext>
            </p:extLst>
          </p:nvPr>
        </p:nvGraphicFramePr>
        <p:xfrm>
          <a:off x="1773932" y="1700808"/>
          <a:ext cx="5868714" cy="41764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Rechteck 4"/>
          <p:cNvSpPr/>
          <p:nvPr/>
        </p:nvSpPr>
        <p:spPr>
          <a:xfrm rot="819352">
            <a:off x="9161877" y="1955232"/>
            <a:ext cx="1571424" cy="2077277"/>
          </a:xfrm>
          <a:prstGeom prst="rect">
            <a:avLst/>
          </a:prstGeom>
          <a:no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041181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413892" y="563772"/>
            <a:ext cx="9782801" cy="724941"/>
          </a:xfrm>
        </p:spPr>
        <p:txBody>
          <a:bodyPr>
            <a:normAutofit/>
          </a:bodyPr>
          <a:lstStyle/>
          <a:p>
            <a:r>
              <a:rPr lang="de-DE" sz="3200" b="1" dirty="0">
                <a:solidFill>
                  <a:schemeClr val="accent2">
                    <a:lumMod val="50000"/>
                  </a:schemeClr>
                </a:solidFill>
              </a:rPr>
              <a:t>Beispiel: Bau- und Ausbaugewerbe</a:t>
            </a:r>
          </a:p>
        </p:txBody>
      </p:sp>
      <p:graphicFrame>
        <p:nvGraphicFramePr>
          <p:cNvPr id="5" name="Inhaltsplatzhalter 4"/>
          <p:cNvGraphicFramePr>
            <a:graphicFrameLocks noGrp="1"/>
          </p:cNvGraphicFramePr>
          <p:nvPr>
            <p:ph sz="half" idx="1"/>
            <p:extLst>
              <p:ext uri="{D42A27DB-BD31-4B8C-83A1-F6EECF244321}">
                <p14:modId xmlns:p14="http://schemas.microsoft.com/office/powerpoint/2010/main" val="4242520503"/>
              </p:ext>
            </p:extLst>
          </p:nvPr>
        </p:nvGraphicFramePr>
        <p:xfrm>
          <a:off x="4654589" y="1484784"/>
          <a:ext cx="6912431" cy="4536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Grafik 5"/>
          <p:cNvPicPr>
            <a:picLocks noChangeAspect="1"/>
          </p:cNvPicPr>
          <p:nvPr/>
        </p:nvPicPr>
        <p:blipFill>
          <a:blip r:embed="rId8"/>
          <a:stretch>
            <a:fillRect/>
          </a:stretch>
        </p:blipFill>
        <p:spPr>
          <a:xfrm>
            <a:off x="1629916" y="2276872"/>
            <a:ext cx="3024673" cy="2018024"/>
          </a:xfrm>
          <a:prstGeom prst="rect">
            <a:avLst/>
          </a:prstGeom>
          <a:ln>
            <a:noFill/>
          </a:ln>
        </p:spPr>
      </p:pic>
    </p:spTree>
    <p:extLst>
      <p:ext uri="{BB962C8B-B14F-4D97-AF65-F5344CB8AC3E}">
        <p14:creationId xmlns:p14="http://schemas.microsoft.com/office/powerpoint/2010/main" val="213383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solidFill>
                  <a:schemeClr val="accent2">
                    <a:lumMod val="50000"/>
                  </a:schemeClr>
                </a:solidFill>
              </a:rPr>
              <a:t>Was muss ich tun?</a:t>
            </a:r>
          </a:p>
        </p:txBody>
      </p:sp>
      <p:sp>
        <p:nvSpPr>
          <p:cNvPr id="4" name="Pfeil nach rechts 3"/>
          <p:cNvSpPr/>
          <p:nvPr/>
        </p:nvSpPr>
        <p:spPr>
          <a:xfrm>
            <a:off x="4150076" y="2284527"/>
            <a:ext cx="6480000" cy="466725"/>
          </a:xfrm>
          <a:prstGeom prst="rightArrow">
            <a:avLst>
              <a:gd name="adj1" fmla="val 50000"/>
              <a:gd name="adj2" fmla="val 37755"/>
            </a:avLst>
          </a:prstGeom>
          <a:gradFill flip="none" rotWithShape="1">
            <a:gsLst>
              <a:gs pos="0">
                <a:schemeClr val="accent1">
                  <a:lumMod val="5000"/>
                  <a:lumOff val="95000"/>
                </a:schemeClr>
              </a:gs>
              <a:gs pos="42000">
                <a:schemeClr val="accent6"/>
              </a:gs>
              <a:gs pos="100000">
                <a:schemeClr val="accent6">
                  <a:lumMod val="75000"/>
                </a:schemeClr>
              </a:gs>
            </a:gsLst>
            <a:lin ang="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Bewerben</a:t>
            </a:r>
          </a:p>
        </p:txBody>
      </p:sp>
      <p:sp>
        <p:nvSpPr>
          <p:cNvPr id="5" name="Pfeil nach rechts 4"/>
          <p:cNvSpPr/>
          <p:nvPr/>
        </p:nvSpPr>
        <p:spPr>
          <a:xfrm>
            <a:off x="3644126" y="2036356"/>
            <a:ext cx="5400000" cy="466725"/>
          </a:xfrm>
          <a:prstGeom prst="rightArrow">
            <a:avLst>
              <a:gd name="adj1" fmla="val 50000"/>
              <a:gd name="adj2" fmla="val 37755"/>
            </a:avLst>
          </a:prstGeom>
          <a:gradFill flip="none" rotWithShape="1">
            <a:gsLst>
              <a:gs pos="0">
                <a:schemeClr val="accent1">
                  <a:lumMod val="5000"/>
                  <a:lumOff val="95000"/>
                </a:schemeClr>
              </a:gs>
              <a:gs pos="42000">
                <a:schemeClr val="accent6"/>
              </a:gs>
              <a:gs pos="100000">
                <a:schemeClr val="accent6">
                  <a:lumMod val="75000"/>
                </a:schemeClr>
              </a:gs>
            </a:gsLst>
            <a:lin ang="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Entscheiden</a:t>
            </a:r>
          </a:p>
        </p:txBody>
      </p:sp>
      <p:sp>
        <p:nvSpPr>
          <p:cNvPr id="6" name="Pfeil nach rechts 5"/>
          <p:cNvSpPr/>
          <p:nvPr/>
        </p:nvSpPr>
        <p:spPr>
          <a:xfrm>
            <a:off x="3070076" y="1788185"/>
            <a:ext cx="4320000" cy="466725"/>
          </a:xfrm>
          <a:prstGeom prst="rightArrow">
            <a:avLst>
              <a:gd name="adj1" fmla="val 50000"/>
              <a:gd name="adj2" fmla="val 37755"/>
            </a:avLst>
          </a:prstGeom>
          <a:gradFill flip="none" rotWithShape="1">
            <a:gsLst>
              <a:gs pos="0">
                <a:schemeClr val="accent1">
                  <a:lumMod val="5000"/>
                  <a:lumOff val="95000"/>
                </a:schemeClr>
              </a:gs>
              <a:gs pos="42000">
                <a:schemeClr val="accent6"/>
              </a:gs>
              <a:gs pos="100000">
                <a:schemeClr val="accent6">
                  <a:lumMod val="75000"/>
                </a:schemeClr>
              </a:gs>
            </a:gsLst>
            <a:lin ang="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Orientieren</a:t>
            </a:r>
          </a:p>
        </p:txBody>
      </p:sp>
      <p:grpSp>
        <p:nvGrpSpPr>
          <p:cNvPr id="7" name="Gruppieren 6"/>
          <p:cNvGrpSpPr/>
          <p:nvPr/>
        </p:nvGrpSpPr>
        <p:grpSpPr>
          <a:xfrm>
            <a:off x="2061964" y="3284354"/>
            <a:ext cx="5735625" cy="835200"/>
            <a:chOff x="1030425" y="3665892"/>
            <a:chExt cx="5735625" cy="835200"/>
          </a:xfrm>
        </p:grpSpPr>
        <p:sp>
          <p:nvSpPr>
            <p:cNvPr id="8" name="Chevron 7"/>
            <p:cNvSpPr/>
            <p:nvPr/>
          </p:nvSpPr>
          <p:spPr>
            <a:xfrm>
              <a:off x="1030425" y="3665892"/>
              <a:ext cx="2988000" cy="828000"/>
            </a:xfrm>
            <a:prstGeom prst="chevron">
              <a:avLst/>
            </a:prstGeom>
            <a:solidFill>
              <a:schemeClr val="accent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a:lstStyle/>
            <a:p>
              <a:pPr algn="ctr"/>
              <a:r>
                <a:rPr lang="de-DE" sz="1600" b="1" dirty="0"/>
                <a:t>1. Beruf wählen</a:t>
              </a:r>
            </a:p>
          </p:txBody>
        </p:sp>
        <p:sp>
          <p:nvSpPr>
            <p:cNvPr id="9" name="Chevron 8"/>
            <p:cNvSpPr/>
            <p:nvPr/>
          </p:nvSpPr>
          <p:spPr>
            <a:xfrm>
              <a:off x="3778050" y="3673092"/>
              <a:ext cx="2988000" cy="828000"/>
            </a:xfrm>
            <a:prstGeom prst="chevron">
              <a:avLst/>
            </a:prstGeom>
            <a:solidFill>
              <a:schemeClr val="accent3">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a:lstStyle/>
            <a:p>
              <a:pPr algn="ctr"/>
              <a:r>
                <a:rPr lang="de-DE" sz="1600" b="1" dirty="0"/>
                <a:t>2. Ausbildungsplatz suchen</a:t>
              </a:r>
            </a:p>
          </p:txBody>
        </p:sp>
      </p:grpSp>
      <p:grpSp>
        <p:nvGrpSpPr>
          <p:cNvPr id="10" name="Gruppieren 9"/>
          <p:cNvGrpSpPr/>
          <p:nvPr/>
        </p:nvGrpSpPr>
        <p:grpSpPr>
          <a:xfrm>
            <a:off x="3413929" y="4279579"/>
            <a:ext cx="7128791" cy="844676"/>
            <a:chOff x="1872000" y="4746143"/>
            <a:chExt cx="6048427" cy="844676"/>
          </a:xfrm>
          <a:solidFill>
            <a:schemeClr val="accent5">
              <a:lumMod val="60000"/>
              <a:lumOff val="40000"/>
            </a:schemeClr>
          </a:solidFill>
        </p:grpSpPr>
        <p:sp>
          <p:nvSpPr>
            <p:cNvPr id="11" name="Chevron 10"/>
            <p:cNvSpPr/>
            <p:nvPr/>
          </p:nvSpPr>
          <p:spPr>
            <a:xfrm>
              <a:off x="1872000" y="4762819"/>
              <a:ext cx="3081507" cy="828000"/>
            </a:xfrm>
            <a:prstGeom prst="chevron">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a:lstStyle/>
            <a:p>
              <a:pPr algn="ctr"/>
              <a:r>
                <a:rPr lang="de-DE" sz="1600" b="1" dirty="0"/>
                <a:t>3. Bewerben:</a:t>
              </a:r>
              <a:br>
                <a:rPr lang="de-DE" sz="1600" b="1" dirty="0"/>
              </a:br>
              <a:r>
                <a:rPr lang="de-DE" sz="1600" b="1" dirty="0"/>
                <a:t>Anschreiben +</a:t>
              </a:r>
              <a:br>
                <a:rPr lang="de-DE" sz="1600" b="1" dirty="0"/>
              </a:br>
              <a:r>
                <a:rPr lang="de-DE" sz="1600" b="1" dirty="0"/>
                <a:t>Lebenslauf</a:t>
              </a:r>
            </a:p>
          </p:txBody>
        </p:sp>
        <p:sp>
          <p:nvSpPr>
            <p:cNvPr id="12" name="Chevron 11"/>
            <p:cNvSpPr/>
            <p:nvPr/>
          </p:nvSpPr>
          <p:spPr>
            <a:xfrm>
              <a:off x="4706467" y="4746143"/>
              <a:ext cx="3213960" cy="835200"/>
            </a:xfrm>
            <a:prstGeom prst="chevron">
              <a:avLst/>
            </a:prstGeom>
            <a:solidFill>
              <a:schemeClr val="accent2">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a:lstStyle/>
            <a:p>
              <a:pPr algn="ctr"/>
              <a:r>
                <a:rPr lang="de-DE" sz="1600" b="1" dirty="0"/>
                <a:t>4. Vorstellungsgespräche</a:t>
              </a:r>
            </a:p>
          </p:txBody>
        </p:sp>
      </p:grpSp>
      <p:sp>
        <p:nvSpPr>
          <p:cNvPr id="22" name="Inhaltsplatzhalter 21"/>
          <p:cNvSpPr>
            <a:spLocks noGrp="1"/>
          </p:cNvSpPr>
          <p:nvPr>
            <p:ph idx="1"/>
          </p:nvPr>
        </p:nvSpPr>
        <p:spPr>
          <a:xfrm>
            <a:off x="8326660" y="5254937"/>
            <a:ext cx="3223150" cy="815478"/>
          </a:xfrm>
          <a:prstGeom prst="chevron">
            <a:avLst/>
          </a:prstGeom>
          <a:solidFill>
            <a:schemeClr val="accent6">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a:lstStyle/>
          <a:p>
            <a:pPr marL="0" indent="0" algn="ctr">
              <a:buNone/>
            </a:pPr>
            <a:r>
              <a:rPr lang="de-DE" sz="1600" b="1" dirty="0"/>
              <a:t>5. Ausbildungsvertrag</a:t>
            </a:r>
          </a:p>
        </p:txBody>
      </p:sp>
    </p:spTree>
    <p:extLst>
      <p:ext uri="{BB962C8B-B14F-4D97-AF65-F5344CB8AC3E}">
        <p14:creationId xmlns:p14="http://schemas.microsoft.com/office/powerpoint/2010/main" val="731781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0-#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0-#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additive="base">
                                        <p:cTn id="37" dur="500" fill="hold"/>
                                        <p:tgtEl>
                                          <p:spTgt spid="22"/>
                                        </p:tgtEl>
                                        <p:attrNameLst>
                                          <p:attrName>ppt_x</p:attrName>
                                        </p:attrNameLst>
                                      </p:cBhvr>
                                      <p:tavLst>
                                        <p:tav tm="0">
                                          <p:val>
                                            <p:strVal val="0-#ppt_w/2"/>
                                          </p:val>
                                        </p:tav>
                                        <p:tav tm="100000">
                                          <p:val>
                                            <p:strVal val="#ppt_x"/>
                                          </p:val>
                                        </p:tav>
                                      </p:tavLst>
                                    </p:anim>
                                    <p:anim calcmode="lin" valueType="num">
                                      <p:cBhvr additive="base">
                                        <p:cTn id="38"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2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solidFill>
                  <a:schemeClr val="accent2">
                    <a:lumMod val="50000"/>
                  </a:schemeClr>
                </a:solidFill>
              </a:rPr>
              <a:t>Wege in die Ausbildung</a:t>
            </a:r>
          </a:p>
        </p:txBody>
      </p:sp>
      <p:sp>
        <p:nvSpPr>
          <p:cNvPr id="3" name="Inhaltsplatzhalter 2"/>
          <p:cNvSpPr>
            <a:spLocks noGrp="1"/>
          </p:cNvSpPr>
          <p:nvPr>
            <p:ph idx="1"/>
          </p:nvPr>
        </p:nvSpPr>
        <p:spPr/>
        <p:txBody>
          <a:bodyPr/>
          <a:lstStyle/>
          <a:p>
            <a:r>
              <a:rPr lang="de-DE" dirty="0"/>
              <a:t>Empfehlungen</a:t>
            </a:r>
          </a:p>
          <a:p>
            <a:pPr lvl="1"/>
            <a:r>
              <a:rPr lang="de-DE" dirty="0"/>
              <a:t>Passendes Sprachniveau: B1 bzw. B2 (Berufsschule !)</a:t>
            </a:r>
          </a:p>
          <a:p>
            <a:pPr lvl="1"/>
            <a:r>
              <a:rPr lang="de-DE" dirty="0"/>
              <a:t>Schulbildung: je nach Ausbildungsberuf</a:t>
            </a:r>
          </a:p>
          <a:p>
            <a:pPr marL="365760" lvl="1" indent="0">
              <a:buNone/>
            </a:pPr>
            <a:endParaRPr lang="de-DE" dirty="0"/>
          </a:p>
          <a:p>
            <a:r>
              <a:rPr lang="de-DE" dirty="0"/>
              <a:t>Rechtliche Voraussetzungen</a:t>
            </a:r>
          </a:p>
          <a:p>
            <a:pPr lvl="1"/>
            <a:r>
              <a:rPr lang="de-DE" dirty="0"/>
              <a:t>Alter: keine Altersbeschränkung</a:t>
            </a:r>
          </a:p>
          <a:p>
            <a:pPr lvl="1"/>
            <a:r>
              <a:rPr lang="de-DE" dirty="0"/>
              <a:t>Aufenthaltstitel: Aufenthaltserlaubnis, Aufenthaltsgestattung, auch Duldung (individuelle Prüfung)</a:t>
            </a:r>
          </a:p>
          <a:p>
            <a:pPr lvl="1"/>
            <a:r>
              <a:rPr lang="de-DE" dirty="0"/>
              <a:t>Minderjährige: Genehmigung durch die Eltern oder Vormund, Gesundheitsuntersuchung</a:t>
            </a:r>
          </a:p>
        </p:txBody>
      </p:sp>
    </p:spTree>
    <p:extLst>
      <p:ext uri="{BB962C8B-B14F-4D97-AF65-F5344CB8AC3E}">
        <p14:creationId xmlns:p14="http://schemas.microsoft.com/office/powerpoint/2010/main" val="3353150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solidFill>
                  <a:schemeClr val="accent2">
                    <a:lumMod val="50000"/>
                  </a:schemeClr>
                </a:solidFill>
              </a:rPr>
              <a:t>Pflichten eines/einer Auszubildenden</a:t>
            </a:r>
          </a:p>
        </p:txBody>
      </p:sp>
      <p:sp>
        <p:nvSpPr>
          <p:cNvPr id="3" name="Inhaltsplatzhalter 2"/>
          <p:cNvSpPr>
            <a:spLocks noGrp="1"/>
          </p:cNvSpPr>
          <p:nvPr>
            <p:ph idx="1"/>
          </p:nvPr>
        </p:nvSpPr>
        <p:spPr/>
        <p:txBody>
          <a:bodyPr/>
          <a:lstStyle/>
          <a:p>
            <a:r>
              <a:rPr lang="de-DE" dirty="0"/>
              <a:t>Ärztliche Erstuntersuchung bei Minderjährigen</a:t>
            </a:r>
          </a:p>
          <a:p>
            <a:r>
              <a:rPr lang="de-DE" dirty="0"/>
              <a:t>Besuch der Berufsschule</a:t>
            </a:r>
          </a:p>
          <a:p>
            <a:pPr lvl="1"/>
            <a:r>
              <a:rPr lang="de-DE" dirty="0"/>
              <a:t>Berufsschulzeit ist Arbeitszeit</a:t>
            </a:r>
          </a:p>
          <a:p>
            <a:r>
              <a:rPr lang="de-DE" dirty="0"/>
              <a:t>Führung eines Berichtsheftes</a:t>
            </a:r>
          </a:p>
          <a:p>
            <a:pPr lvl="1"/>
            <a:r>
              <a:rPr lang="de-DE" dirty="0"/>
              <a:t>Ausbildungsnachweis ist Zulassungsvoraussetzung zur Prüfung</a:t>
            </a:r>
          </a:p>
          <a:p>
            <a:pPr lvl="1"/>
            <a:endParaRPr lang="de-DE" dirty="0"/>
          </a:p>
          <a:p>
            <a:r>
              <a:rPr lang="de-DE" dirty="0"/>
              <a:t>Stillschweigen über Betriebsgeheimnisse</a:t>
            </a:r>
          </a:p>
          <a:p>
            <a:r>
              <a:rPr lang="de-DE" dirty="0"/>
              <a:t>Bei Fehlzeiten: Betrieb und Schule umgehend informieren</a:t>
            </a:r>
          </a:p>
        </p:txBody>
      </p:sp>
    </p:spTree>
    <p:extLst>
      <p:ext uri="{BB962C8B-B14F-4D97-AF65-F5344CB8AC3E}">
        <p14:creationId xmlns:p14="http://schemas.microsoft.com/office/powerpoint/2010/main" val="2348113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solidFill>
                  <a:schemeClr val="accent2">
                    <a:lumMod val="50000"/>
                  </a:schemeClr>
                </a:solidFill>
              </a:rPr>
              <a:t>TIPPs</a:t>
            </a:r>
            <a:r>
              <a:rPr lang="de-DE" dirty="0"/>
              <a:t> </a:t>
            </a:r>
          </a:p>
        </p:txBody>
      </p:sp>
      <p:sp>
        <p:nvSpPr>
          <p:cNvPr id="3" name="Inhaltsplatzhalter 2"/>
          <p:cNvSpPr>
            <a:spLocks noGrp="1"/>
          </p:cNvSpPr>
          <p:nvPr>
            <p:ph idx="1"/>
          </p:nvPr>
        </p:nvSpPr>
        <p:spPr/>
        <p:txBody>
          <a:bodyPr/>
          <a:lstStyle/>
          <a:p>
            <a:r>
              <a:rPr lang="de-DE" dirty="0"/>
              <a:t>Berufsinformationszentrum (</a:t>
            </a:r>
            <a:r>
              <a:rPr lang="de-DE" dirty="0" err="1"/>
              <a:t>BiZ</a:t>
            </a:r>
            <a:r>
              <a:rPr lang="de-DE" dirty="0"/>
              <a:t>) der Agentur für Arbeit</a:t>
            </a:r>
          </a:p>
          <a:p>
            <a:r>
              <a:rPr lang="de-DE" dirty="0" err="1"/>
              <a:t>JuBag</a:t>
            </a:r>
            <a:r>
              <a:rPr lang="de-DE" dirty="0"/>
              <a:t> – Jugendberufsagentur</a:t>
            </a:r>
          </a:p>
          <a:p>
            <a:r>
              <a:rPr lang="de-DE" dirty="0"/>
              <a:t>IHK, HWK </a:t>
            </a:r>
          </a:p>
          <a:p>
            <a:r>
              <a:rPr lang="de-DE" dirty="0"/>
              <a:t>Bildungsberatung der Städte und Landkreise</a:t>
            </a:r>
          </a:p>
          <a:p>
            <a:r>
              <a:rPr lang="de-DE" dirty="0"/>
              <a:t>Lokale Ausbildungsmessen besuchen</a:t>
            </a:r>
          </a:p>
          <a:p>
            <a:r>
              <a:rPr lang="de-DE" dirty="0"/>
              <a:t>Berufs-Videos anschauen:</a:t>
            </a:r>
          </a:p>
          <a:p>
            <a:pPr lvl="1"/>
            <a:r>
              <a:rPr lang="de-DE" dirty="0">
                <a:hlinkClick r:id="rId2"/>
              </a:rPr>
              <a:t>https://www.br.de/fernsehen/ard-alpha/sendungen/ich-machs/index.html</a:t>
            </a:r>
            <a:endParaRPr lang="de-DE" dirty="0"/>
          </a:p>
          <a:p>
            <a:pPr lvl="1"/>
            <a:r>
              <a:rPr lang="de-DE" dirty="0">
                <a:hlinkClick r:id="rId3"/>
              </a:rPr>
              <a:t>https://planet-beruf.de/</a:t>
            </a:r>
            <a:endParaRPr lang="de-DE" dirty="0"/>
          </a:p>
          <a:p>
            <a:pPr marL="365760" lvl="1" indent="0">
              <a:buNone/>
            </a:pPr>
            <a:endParaRPr lang="de-DE" dirty="0"/>
          </a:p>
          <a:p>
            <a:endParaRPr lang="de-DE" dirty="0"/>
          </a:p>
        </p:txBody>
      </p:sp>
    </p:spTree>
    <p:extLst>
      <p:ext uri="{BB962C8B-B14F-4D97-AF65-F5344CB8AC3E}">
        <p14:creationId xmlns:p14="http://schemas.microsoft.com/office/powerpoint/2010/main" val="4058855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b="1" dirty="0">
                <a:solidFill>
                  <a:schemeClr val="accent2">
                    <a:lumMod val="50000"/>
                  </a:schemeClr>
                </a:solidFill>
              </a:rPr>
              <a:t>VIELEN DANK!</a:t>
            </a:r>
          </a:p>
        </p:txBody>
      </p:sp>
      <p:sp>
        <p:nvSpPr>
          <p:cNvPr id="3" name="Inhaltsplatzhalter 2"/>
          <p:cNvSpPr>
            <a:spLocks noGrp="1"/>
          </p:cNvSpPr>
          <p:nvPr>
            <p:ph idx="1"/>
          </p:nvPr>
        </p:nvSpPr>
        <p:spPr/>
        <p:txBody>
          <a:bodyPr/>
          <a:lstStyle/>
          <a:p>
            <a:pPr marL="0" indent="0" algn="ctr">
              <a:buNone/>
            </a:pPr>
            <a:r>
              <a:rPr lang="de-DE" b="1" dirty="0">
                <a:solidFill>
                  <a:schemeClr val="accent2">
                    <a:lumMod val="50000"/>
                  </a:schemeClr>
                </a:solidFill>
              </a:rPr>
              <a:t>A.A.U e.V.</a:t>
            </a:r>
          </a:p>
          <a:p>
            <a:pPr marL="0" indent="0" algn="ctr">
              <a:buNone/>
            </a:pPr>
            <a:r>
              <a:rPr lang="de-DE" dirty="0"/>
              <a:t>KAUSA-Transfer Bayern Süd</a:t>
            </a:r>
          </a:p>
          <a:p>
            <a:pPr marL="0" indent="0" algn="ctr">
              <a:buNone/>
            </a:pPr>
            <a:r>
              <a:rPr lang="de-DE" dirty="0" err="1"/>
              <a:t>Provinostr</a:t>
            </a:r>
            <a:r>
              <a:rPr lang="de-DE" dirty="0"/>
              <a:t>. 52</a:t>
            </a:r>
          </a:p>
          <a:p>
            <a:pPr marL="0" indent="0" algn="ctr">
              <a:buNone/>
            </a:pPr>
            <a:r>
              <a:rPr lang="de-DE" dirty="0"/>
              <a:t>86153 Augsburg</a:t>
            </a:r>
          </a:p>
          <a:p>
            <a:pPr marL="0" indent="0" algn="ctr">
              <a:buNone/>
            </a:pPr>
            <a:endParaRPr lang="de-DE" dirty="0"/>
          </a:p>
          <a:p>
            <a:pPr marL="0" indent="0" algn="ctr">
              <a:buNone/>
            </a:pPr>
            <a:r>
              <a:rPr lang="de-DE" dirty="0"/>
              <a:t>Tel. 0821 65054993</a:t>
            </a:r>
          </a:p>
          <a:p>
            <a:pPr marL="0" indent="0" algn="ctr">
              <a:buNone/>
            </a:pPr>
            <a:r>
              <a:rPr lang="de-DE" dirty="0"/>
              <a:t>info@aau-augsburg.de</a:t>
            </a:r>
          </a:p>
          <a:p>
            <a:pPr marL="0" indent="0" algn="ctr">
              <a:buNone/>
            </a:pPr>
            <a:r>
              <a:rPr lang="de-DE" dirty="0"/>
              <a:t>www.aau-augsburg.de </a:t>
            </a:r>
          </a:p>
        </p:txBody>
      </p:sp>
    </p:spTree>
    <p:extLst>
      <p:ext uri="{BB962C8B-B14F-4D97-AF65-F5344CB8AC3E}">
        <p14:creationId xmlns:p14="http://schemas.microsoft.com/office/powerpoint/2010/main" val="1163761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solidFill>
                  <a:schemeClr val="accent2">
                    <a:lumMod val="50000"/>
                  </a:schemeClr>
                </a:solidFill>
              </a:rPr>
              <a:t>Vorstellung des Vereins A.A.U e. V.</a:t>
            </a:r>
            <a:endParaRPr lang="de-DE" dirty="0"/>
          </a:p>
        </p:txBody>
      </p:sp>
      <p:sp>
        <p:nvSpPr>
          <p:cNvPr id="3" name="Inhaltsplatzhalter 2"/>
          <p:cNvSpPr>
            <a:spLocks noGrp="1"/>
          </p:cNvSpPr>
          <p:nvPr>
            <p:ph idx="1"/>
          </p:nvPr>
        </p:nvSpPr>
        <p:spPr>
          <a:xfrm>
            <a:off x="1593436" y="1772816"/>
            <a:ext cx="9782801" cy="4399384"/>
          </a:xfrm>
        </p:spPr>
        <p:txBody>
          <a:bodyPr/>
          <a:lstStyle/>
          <a:p>
            <a:r>
              <a:rPr lang="de-DE" sz="2400" dirty="0"/>
              <a:t>1998: </a:t>
            </a:r>
            <a:r>
              <a:rPr lang="de-DE" sz="2400" b="1" dirty="0"/>
              <a:t>A</a:t>
            </a:r>
            <a:r>
              <a:rPr lang="de-DE" sz="2400" dirty="0"/>
              <a:t>usbildungsinitiative </a:t>
            </a:r>
            <a:r>
              <a:rPr lang="de-DE" sz="2400" b="1" dirty="0"/>
              <a:t>A</a:t>
            </a:r>
            <a:r>
              <a:rPr lang="de-DE" sz="2400" dirty="0"/>
              <a:t>usländische </a:t>
            </a:r>
            <a:r>
              <a:rPr lang="de-DE" sz="2400" b="1" dirty="0"/>
              <a:t>U</a:t>
            </a:r>
            <a:r>
              <a:rPr lang="de-DE" sz="2400" dirty="0"/>
              <a:t>nternehmer e.V.</a:t>
            </a:r>
          </a:p>
          <a:p>
            <a:pPr marL="0" indent="0">
              <a:buNone/>
            </a:pPr>
            <a:endParaRPr lang="de-DE" sz="2400" dirty="0"/>
          </a:p>
          <a:p>
            <a:r>
              <a:rPr lang="de-DE" sz="2400" dirty="0"/>
              <a:t>2008: </a:t>
            </a:r>
            <a:r>
              <a:rPr lang="de-DE" sz="2400" b="1" dirty="0">
                <a:solidFill>
                  <a:schemeClr val="accent2">
                    <a:lumMod val="75000"/>
                  </a:schemeClr>
                </a:solidFill>
              </a:rPr>
              <a:t>Ausbilden. Arbeiten. Unternehmen e.V. </a:t>
            </a:r>
            <a:endParaRPr lang="de-DE" sz="2000" dirty="0"/>
          </a:p>
          <a:p>
            <a:endParaRPr lang="de-DE" sz="2000" dirty="0"/>
          </a:p>
          <a:p>
            <a:pPr lvl="0"/>
            <a:r>
              <a:rPr lang="de-DE" sz="2400" dirty="0"/>
              <a:t>Projekte:</a:t>
            </a:r>
          </a:p>
          <a:p>
            <a:pPr marL="0" indent="0">
              <a:buNone/>
            </a:pPr>
            <a:endParaRPr lang="de-DE" sz="2400" dirty="0"/>
          </a:p>
          <a:p>
            <a:pPr marL="0" indent="0">
              <a:buNone/>
            </a:pPr>
            <a:endParaRPr lang="de-DE" sz="2400" dirty="0"/>
          </a:p>
        </p:txBody>
      </p:sp>
      <p:pic>
        <p:nvPicPr>
          <p:cNvPr id="5"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80684" y="4258569"/>
            <a:ext cx="2761520" cy="1108873"/>
          </a:xfrm>
          <a:prstGeom prst="rect">
            <a:avLst/>
          </a:prstGeom>
        </p:spPr>
      </p:pic>
      <p:pic>
        <p:nvPicPr>
          <p:cNvPr id="6" name="Grafik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58640" y="4005064"/>
            <a:ext cx="1184135" cy="1624335"/>
          </a:xfrm>
          <a:prstGeom prst="rect">
            <a:avLst/>
          </a:prstGeom>
        </p:spPr>
      </p:pic>
      <p:pic>
        <p:nvPicPr>
          <p:cNvPr id="7" name="Grafik 6"/>
          <p:cNvPicPr>
            <a:picLocks noChangeAspect="1"/>
          </p:cNvPicPr>
          <p:nvPr/>
        </p:nvPicPr>
        <p:blipFill>
          <a:blip r:embed="rId5"/>
          <a:stretch>
            <a:fillRect/>
          </a:stretch>
        </p:blipFill>
        <p:spPr>
          <a:xfrm>
            <a:off x="5662364" y="3508197"/>
            <a:ext cx="1875428" cy="993734"/>
          </a:xfrm>
          <a:prstGeom prst="rect">
            <a:avLst/>
          </a:prstGeom>
        </p:spPr>
      </p:pic>
      <p:pic>
        <p:nvPicPr>
          <p:cNvPr id="8" name="Grafik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22095" y="5000276"/>
            <a:ext cx="1732756" cy="1048762"/>
          </a:xfrm>
          <a:prstGeom prst="rect">
            <a:avLst/>
          </a:prstGeom>
        </p:spPr>
      </p:pic>
      <p:cxnSp>
        <p:nvCxnSpPr>
          <p:cNvPr id="10" name="Gerade Verbindung mit Pfeil 9"/>
          <p:cNvCxnSpPr>
            <a:endCxn id="7" idx="1"/>
          </p:cNvCxnSpPr>
          <p:nvPr/>
        </p:nvCxnSpPr>
        <p:spPr>
          <a:xfrm flipV="1">
            <a:off x="4542204" y="4005064"/>
            <a:ext cx="1120160" cy="807941"/>
          </a:xfrm>
          <a:prstGeom prst="straightConnector1">
            <a:avLst/>
          </a:prstGeom>
          <a:ln>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 name="Gerade Verbindung mit Pfeil 11"/>
          <p:cNvCxnSpPr>
            <a:stCxn id="5" idx="3"/>
            <a:endCxn id="8" idx="1"/>
          </p:cNvCxnSpPr>
          <p:nvPr/>
        </p:nvCxnSpPr>
        <p:spPr>
          <a:xfrm>
            <a:off x="4542204" y="4813006"/>
            <a:ext cx="1179891" cy="711651"/>
          </a:xfrm>
          <a:prstGeom prst="straightConnector1">
            <a:avLst/>
          </a:prstGeom>
          <a:ln>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Gerade Verbindung mit Pfeil 13"/>
          <p:cNvCxnSpPr>
            <a:endCxn id="6" idx="1"/>
          </p:cNvCxnSpPr>
          <p:nvPr/>
        </p:nvCxnSpPr>
        <p:spPr>
          <a:xfrm flipV="1">
            <a:off x="4572237" y="4817232"/>
            <a:ext cx="4086403" cy="4326"/>
          </a:xfrm>
          <a:prstGeom prst="straightConnector1">
            <a:avLst/>
          </a:prstGeom>
          <a:ln>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3601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solidFill>
                  <a:schemeClr val="accent2">
                    <a:lumMod val="50000"/>
                  </a:schemeClr>
                </a:solidFill>
              </a:rPr>
              <a:t>Quellen</a:t>
            </a:r>
          </a:p>
        </p:txBody>
      </p:sp>
      <p:sp>
        <p:nvSpPr>
          <p:cNvPr id="3" name="Inhaltsplatzhalter 2"/>
          <p:cNvSpPr>
            <a:spLocks noGrp="1"/>
          </p:cNvSpPr>
          <p:nvPr>
            <p:ph idx="1"/>
          </p:nvPr>
        </p:nvSpPr>
        <p:spPr/>
        <p:txBody>
          <a:bodyPr/>
          <a:lstStyle/>
          <a:p>
            <a:r>
              <a:rPr lang="de-DE" sz="2000" dirty="0">
                <a:hlinkClick r:id="rId2"/>
              </a:rPr>
              <a:t>https://pixabay.com/</a:t>
            </a:r>
            <a:endParaRPr lang="de-DE" sz="2000" dirty="0"/>
          </a:p>
          <a:p>
            <a:r>
              <a:rPr lang="de-DE" sz="2000" dirty="0">
                <a:hlinkClick r:id="rId3"/>
              </a:rPr>
              <a:t>https://www.km.bayern.de/ministerium/institutionen/schulberatung/das-bayerische-schulsystem.html</a:t>
            </a:r>
            <a:endParaRPr lang="de-DE" sz="2000" dirty="0"/>
          </a:p>
          <a:p>
            <a:r>
              <a:rPr lang="de-DE" sz="2000" dirty="0"/>
              <a:t>„Vom Azubi zum Geschäftsführer“ in Bayerisch-Schwäbische Wirtschaft von 4/2022, S. 72</a:t>
            </a:r>
          </a:p>
        </p:txBody>
      </p:sp>
    </p:spTree>
    <p:extLst>
      <p:ext uri="{BB962C8B-B14F-4D97-AF65-F5344CB8AC3E}">
        <p14:creationId xmlns:p14="http://schemas.microsoft.com/office/powerpoint/2010/main" val="3963274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solidFill>
                  <a:schemeClr val="accent2">
                    <a:lumMod val="50000"/>
                  </a:schemeClr>
                </a:solidFill>
              </a:rPr>
              <a:t>Das Bildungssystem in Deutschland</a:t>
            </a:r>
          </a:p>
        </p:txBody>
      </p:sp>
      <p:sp>
        <p:nvSpPr>
          <p:cNvPr id="3" name="Inhaltsplatzhalter 2"/>
          <p:cNvSpPr>
            <a:spLocks noGrp="1"/>
          </p:cNvSpPr>
          <p:nvPr>
            <p:ph idx="1"/>
          </p:nvPr>
        </p:nvSpPr>
        <p:spPr/>
        <p:txBody>
          <a:bodyPr/>
          <a:lstStyle/>
          <a:p>
            <a:r>
              <a:rPr lang="de-DE" dirty="0"/>
              <a:t>Bildung als Entwicklungsprozess</a:t>
            </a:r>
          </a:p>
          <a:p>
            <a:pPr marL="0" indent="0">
              <a:buNone/>
            </a:pPr>
            <a:endParaRPr lang="de-DE" dirty="0"/>
          </a:p>
          <a:p>
            <a:r>
              <a:rPr lang="de-DE" dirty="0"/>
              <a:t>Unterschiede zwischen den Bundesländer (Kulturhoheit)</a:t>
            </a:r>
          </a:p>
          <a:p>
            <a:pPr lvl="1"/>
            <a:r>
              <a:rPr lang="de-DE" dirty="0"/>
              <a:t>Bildung ist „Ländersache“ </a:t>
            </a:r>
          </a:p>
          <a:p>
            <a:pPr lvl="1"/>
            <a:r>
              <a:rPr lang="de-DE" dirty="0"/>
              <a:t>Für die Duale Berufsausbildung ist der Bund zuständig</a:t>
            </a:r>
          </a:p>
          <a:p>
            <a:endParaRPr lang="de-DE" dirty="0"/>
          </a:p>
          <a:p>
            <a:r>
              <a:rPr lang="de-DE" dirty="0"/>
              <a:t>Fünf Bildungsbereiche: </a:t>
            </a:r>
          </a:p>
          <a:p>
            <a:pPr lvl="1"/>
            <a:r>
              <a:rPr lang="de-DE" dirty="0"/>
              <a:t>Elementarbereich, Primärbereich, Sekundarbereich I und II, Tertiärbereich</a:t>
            </a:r>
          </a:p>
        </p:txBody>
      </p:sp>
    </p:spTree>
    <p:extLst>
      <p:ext uri="{BB962C8B-B14F-4D97-AF65-F5344CB8AC3E}">
        <p14:creationId xmlns:p14="http://schemas.microsoft.com/office/powerpoint/2010/main" val="226775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solidFill>
                  <a:schemeClr val="accent2">
                    <a:lumMod val="50000"/>
                  </a:schemeClr>
                </a:solidFill>
              </a:rPr>
              <a:t>Schulpflicht</a:t>
            </a:r>
          </a:p>
        </p:txBody>
      </p:sp>
      <p:graphicFrame>
        <p:nvGraphicFramePr>
          <p:cNvPr id="7" name="Diagramm 6"/>
          <p:cNvGraphicFramePr/>
          <p:nvPr>
            <p:extLst>
              <p:ext uri="{D42A27DB-BD31-4B8C-83A1-F6EECF244321}">
                <p14:modId xmlns:p14="http://schemas.microsoft.com/office/powerpoint/2010/main" val="4269015885"/>
              </p:ext>
            </p:extLst>
          </p:nvPr>
        </p:nvGraphicFramePr>
        <p:xfrm>
          <a:off x="3358108" y="797718"/>
          <a:ext cx="8731097" cy="51845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214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593437" y="177800"/>
            <a:ext cx="4140936" cy="1239837"/>
          </a:xfrm>
        </p:spPr>
        <p:txBody>
          <a:bodyPr/>
          <a:lstStyle/>
          <a:p>
            <a:r>
              <a:rPr lang="de-DE" b="1" dirty="0">
                <a:solidFill>
                  <a:schemeClr val="accent2">
                    <a:lumMod val="50000"/>
                  </a:schemeClr>
                </a:solidFill>
              </a:rPr>
              <a:t>Das Schulsystem in Bayern</a:t>
            </a:r>
          </a:p>
        </p:txBody>
      </p:sp>
      <p:pic>
        <p:nvPicPr>
          <p:cNvPr id="6" name="Grafik 5"/>
          <p:cNvPicPr>
            <a:picLocks noChangeAspect="1"/>
          </p:cNvPicPr>
          <p:nvPr/>
        </p:nvPicPr>
        <p:blipFill>
          <a:blip r:embed="rId3"/>
          <a:stretch>
            <a:fillRect/>
          </a:stretch>
        </p:blipFill>
        <p:spPr>
          <a:xfrm>
            <a:off x="6310436" y="0"/>
            <a:ext cx="5400600" cy="6172200"/>
          </a:xfrm>
          <a:prstGeom prst="rect">
            <a:avLst/>
          </a:prstGeom>
        </p:spPr>
      </p:pic>
      <p:sp>
        <p:nvSpPr>
          <p:cNvPr id="7" name="Inhaltsplatzhalter 6"/>
          <p:cNvSpPr>
            <a:spLocks noGrp="1"/>
          </p:cNvSpPr>
          <p:nvPr>
            <p:ph idx="1"/>
          </p:nvPr>
        </p:nvSpPr>
        <p:spPr>
          <a:xfrm>
            <a:off x="1341884" y="1417637"/>
            <a:ext cx="5077040" cy="4783237"/>
          </a:xfrm>
        </p:spPr>
        <p:txBody>
          <a:bodyPr>
            <a:normAutofit/>
          </a:bodyPr>
          <a:lstStyle/>
          <a:p>
            <a:endParaRPr lang="de-DE" sz="2400" b="1" dirty="0">
              <a:solidFill>
                <a:schemeClr val="accent2">
                  <a:lumMod val="50000"/>
                </a:schemeClr>
              </a:solidFill>
            </a:endParaRPr>
          </a:p>
          <a:p>
            <a:r>
              <a:rPr lang="de-DE" sz="2400" b="1" dirty="0">
                <a:solidFill>
                  <a:schemeClr val="accent2">
                    <a:lumMod val="50000"/>
                  </a:schemeClr>
                </a:solidFill>
              </a:rPr>
              <a:t>Berufsschule</a:t>
            </a:r>
            <a:r>
              <a:rPr lang="de-DE" sz="2400" dirty="0"/>
              <a:t> (</a:t>
            </a:r>
            <a:r>
              <a:rPr lang="de-DE" sz="2400" b="1" dirty="0">
                <a:solidFill>
                  <a:schemeClr val="accent2">
                    <a:lumMod val="50000"/>
                  </a:schemeClr>
                </a:solidFill>
              </a:rPr>
              <a:t>duales System</a:t>
            </a:r>
            <a:r>
              <a:rPr lang="de-DE" sz="2400" dirty="0"/>
              <a:t>) bzw. Berufsfachschule</a:t>
            </a:r>
          </a:p>
          <a:p>
            <a:endParaRPr lang="de-DE" sz="2400" dirty="0"/>
          </a:p>
          <a:p>
            <a:r>
              <a:rPr lang="de-DE" sz="2400" dirty="0"/>
              <a:t>Mittel-, Real-,  Wirtschaftsschule, BOS, FOS und Gymnasium</a:t>
            </a:r>
          </a:p>
          <a:p>
            <a:endParaRPr lang="de-DE" sz="2400" dirty="0"/>
          </a:p>
          <a:p>
            <a:r>
              <a:rPr lang="de-DE" sz="2400" dirty="0"/>
              <a:t>Grundschule</a:t>
            </a:r>
          </a:p>
          <a:p>
            <a:endParaRPr lang="de-DE" sz="2400" dirty="0"/>
          </a:p>
          <a:p>
            <a:r>
              <a:rPr lang="de-DE" sz="2400" dirty="0"/>
              <a:t>Vorschulische Bildung</a:t>
            </a:r>
          </a:p>
        </p:txBody>
      </p:sp>
      <p:sp>
        <p:nvSpPr>
          <p:cNvPr id="4" name="Stern mit 8 Zacken 3"/>
          <p:cNvSpPr/>
          <p:nvPr/>
        </p:nvSpPr>
        <p:spPr>
          <a:xfrm>
            <a:off x="5446341" y="3686116"/>
            <a:ext cx="288032" cy="288032"/>
          </a:xfrm>
          <a:prstGeom prst="star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07100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593436" y="177800"/>
            <a:ext cx="10333624" cy="1239837"/>
          </a:xfrm>
        </p:spPr>
        <p:txBody>
          <a:bodyPr/>
          <a:lstStyle/>
          <a:p>
            <a:r>
              <a:rPr lang="de-DE" b="1" dirty="0">
                <a:solidFill>
                  <a:schemeClr val="accent2">
                    <a:lumMod val="50000"/>
                  </a:schemeClr>
                </a:solidFill>
              </a:rPr>
              <a:t>Gesetzliche Grundlagen der Berufsausbildung</a:t>
            </a:r>
          </a:p>
        </p:txBody>
      </p:sp>
      <p:graphicFrame>
        <p:nvGraphicFramePr>
          <p:cNvPr id="10" name="Inhaltsplatzhalter 9"/>
          <p:cNvGraphicFramePr>
            <a:graphicFrameLocks noGrp="1"/>
          </p:cNvGraphicFramePr>
          <p:nvPr>
            <p:ph idx="1"/>
            <p:extLst>
              <p:ext uri="{D42A27DB-BD31-4B8C-83A1-F6EECF244321}">
                <p14:modId xmlns:p14="http://schemas.microsoft.com/office/powerpoint/2010/main" val="2908977395"/>
              </p:ext>
            </p:extLst>
          </p:nvPr>
        </p:nvGraphicFramePr>
        <p:xfrm>
          <a:off x="3321628" y="1916832"/>
          <a:ext cx="8389408" cy="38884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 name="Pfeil nach links und oben 19"/>
          <p:cNvSpPr/>
          <p:nvPr/>
        </p:nvSpPr>
        <p:spPr>
          <a:xfrm rot="8263701">
            <a:off x="2842976" y="3543567"/>
            <a:ext cx="620011" cy="634963"/>
          </a:xfrm>
          <a:prstGeom prst="lef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Textfeld 20"/>
          <p:cNvSpPr txBox="1"/>
          <p:nvPr/>
        </p:nvSpPr>
        <p:spPr>
          <a:xfrm>
            <a:off x="1269876" y="3676382"/>
            <a:ext cx="1656184" cy="369332"/>
          </a:xfrm>
          <a:prstGeom prst="rect">
            <a:avLst/>
          </a:prstGeom>
          <a:noFill/>
        </p:spPr>
        <p:txBody>
          <a:bodyPr wrap="square" rtlCol="0">
            <a:spAutoFit/>
          </a:bodyPr>
          <a:lstStyle/>
          <a:p>
            <a:r>
              <a:rPr lang="de-DE" b="1" dirty="0"/>
              <a:t>Abstimmung</a:t>
            </a:r>
          </a:p>
        </p:txBody>
      </p:sp>
    </p:spTree>
    <p:extLst>
      <p:ext uri="{BB962C8B-B14F-4D97-AF65-F5344CB8AC3E}">
        <p14:creationId xmlns:p14="http://schemas.microsoft.com/office/powerpoint/2010/main" val="2279531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solidFill>
                  <a:schemeClr val="accent2">
                    <a:lumMod val="50000"/>
                  </a:schemeClr>
                </a:solidFill>
              </a:rPr>
              <a:t>Berufsausbildung im Dualen System</a:t>
            </a:r>
            <a:endParaRPr lang="de-DE" b="1" dirty="0"/>
          </a:p>
        </p:txBody>
      </p:sp>
      <p:graphicFrame>
        <p:nvGraphicFramePr>
          <p:cNvPr id="6" name="Inhaltsplatzhalter 5"/>
          <p:cNvGraphicFramePr>
            <a:graphicFrameLocks noGrp="1"/>
          </p:cNvGraphicFramePr>
          <p:nvPr>
            <p:ph idx="1"/>
            <p:extLst>
              <p:ext uri="{D42A27DB-BD31-4B8C-83A1-F6EECF244321}">
                <p14:modId xmlns:p14="http://schemas.microsoft.com/office/powerpoint/2010/main" val="78213195"/>
              </p:ext>
            </p:extLst>
          </p:nvPr>
        </p:nvGraphicFramePr>
        <p:xfrm>
          <a:off x="1571672" y="1844824"/>
          <a:ext cx="5530852" cy="2381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5" name="Diagramm 14"/>
          <p:cNvGraphicFramePr/>
          <p:nvPr>
            <p:extLst>
              <p:ext uri="{D42A27DB-BD31-4B8C-83A1-F6EECF244321}">
                <p14:modId xmlns:p14="http://schemas.microsoft.com/office/powerpoint/2010/main" val="3498761770"/>
              </p:ext>
            </p:extLst>
          </p:nvPr>
        </p:nvGraphicFramePr>
        <p:xfrm>
          <a:off x="1701924" y="5368785"/>
          <a:ext cx="8640960" cy="47031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0" name="Textfeld 19"/>
          <p:cNvSpPr txBox="1"/>
          <p:nvPr/>
        </p:nvSpPr>
        <p:spPr>
          <a:xfrm>
            <a:off x="1701924" y="4702968"/>
            <a:ext cx="8352928" cy="369332"/>
          </a:xfrm>
          <a:prstGeom prst="rect">
            <a:avLst/>
          </a:prstGeom>
          <a:noFill/>
        </p:spPr>
        <p:txBody>
          <a:bodyPr wrap="square" rtlCol="0">
            <a:spAutoFit/>
          </a:bodyPr>
          <a:lstStyle/>
          <a:p>
            <a:r>
              <a:rPr lang="de-DE" b="1" dirty="0">
                <a:solidFill>
                  <a:schemeClr val="accent2">
                    <a:lumMod val="50000"/>
                  </a:schemeClr>
                </a:solidFill>
              </a:rPr>
              <a:t>Dauer der Ausbildung: Je nach Ausbildungsberuf – 2, 3, oder 3,5 Jahre</a:t>
            </a:r>
          </a:p>
        </p:txBody>
      </p:sp>
      <p:grpSp>
        <p:nvGrpSpPr>
          <p:cNvPr id="24" name="Gruppieren 23"/>
          <p:cNvGrpSpPr/>
          <p:nvPr/>
        </p:nvGrpSpPr>
        <p:grpSpPr>
          <a:xfrm>
            <a:off x="8110635" y="2466353"/>
            <a:ext cx="2506517" cy="1178671"/>
            <a:chOff x="7117728" y="755765"/>
            <a:chExt cx="2276127" cy="1138063"/>
          </a:xfrm>
        </p:grpSpPr>
        <p:sp>
          <p:nvSpPr>
            <p:cNvPr id="25" name="Abgerundetes Rechteck 24"/>
            <p:cNvSpPr/>
            <p:nvPr/>
          </p:nvSpPr>
          <p:spPr>
            <a:xfrm>
              <a:off x="7117728" y="755765"/>
              <a:ext cx="2276127" cy="1138063"/>
            </a:xfrm>
            <a:prstGeom prst="roundRect">
              <a:avLst>
                <a:gd name="adj" fmla="val 10000"/>
              </a:avLst>
            </a:prstGeom>
            <a:solidFill>
              <a:schemeClr val="accent2">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6" name="Abgerundetes Rechteck 4"/>
            <p:cNvSpPr txBox="1"/>
            <p:nvPr/>
          </p:nvSpPr>
          <p:spPr>
            <a:xfrm>
              <a:off x="7368702" y="789098"/>
              <a:ext cx="1776094" cy="107139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de-DE" sz="2000" kern="1200" dirty="0"/>
                <a:t>Berufsabschluss</a:t>
              </a:r>
            </a:p>
          </p:txBody>
        </p:sp>
      </p:grpSp>
      <p:sp>
        <p:nvSpPr>
          <p:cNvPr id="27" name="Pfeil nach unten 26"/>
          <p:cNvSpPr/>
          <p:nvPr/>
        </p:nvSpPr>
        <p:spPr>
          <a:xfrm rot="16200000">
            <a:off x="7157866" y="2747353"/>
            <a:ext cx="542731" cy="576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4" name="Grafik 3">
            <a:extLst>
              <a:ext uri="{FF2B5EF4-FFF2-40B4-BE49-F238E27FC236}">
                <a16:creationId xmlns:a16="http://schemas.microsoft.com/office/drawing/2014/main" id="{4A00CE2C-45DE-4502-83C2-2BE769E05107}"/>
              </a:ext>
            </a:extLst>
          </p:cNvPr>
          <p:cNvPicPr>
            <a:picLocks noChangeAspect="1"/>
          </p:cNvPicPr>
          <p:nvPr/>
        </p:nvPicPr>
        <p:blipFill>
          <a:blip r:embed="rId13"/>
          <a:stretch>
            <a:fillRect/>
          </a:stretch>
        </p:blipFill>
        <p:spPr>
          <a:xfrm>
            <a:off x="10482306" y="4077072"/>
            <a:ext cx="1229763" cy="1745717"/>
          </a:xfrm>
          <a:prstGeom prst="rect">
            <a:avLst/>
          </a:prstGeom>
        </p:spPr>
      </p:pic>
    </p:spTree>
    <p:extLst>
      <p:ext uri="{BB962C8B-B14F-4D97-AF65-F5344CB8AC3E}">
        <p14:creationId xmlns:p14="http://schemas.microsoft.com/office/powerpoint/2010/main" val="1275558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solidFill>
                  <a:schemeClr val="accent2">
                    <a:lumMod val="50000"/>
                  </a:schemeClr>
                </a:solidFill>
              </a:rPr>
              <a:t>WARUM Ausbildung?</a:t>
            </a:r>
          </a:p>
        </p:txBody>
      </p:sp>
      <p:graphicFrame>
        <p:nvGraphicFramePr>
          <p:cNvPr id="4" name="Inhaltsplatzhalter 3"/>
          <p:cNvGraphicFramePr>
            <a:graphicFrameLocks noGrp="1"/>
          </p:cNvGraphicFramePr>
          <p:nvPr>
            <p:ph idx="1"/>
            <p:extLst>
              <p:ext uri="{D42A27DB-BD31-4B8C-83A1-F6EECF244321}">
                <p14:modId xmlns:p14="http://schemas.microsoft.com/office/powerpoint/2010/main" val="3330698801"/>
              </p:ext>
            </p:extLst>
          </p:nvPr>
        </p:nvGraphicFramePr>
        <p:xfrm>
          <a:off x="2926060" y="1716509"/>
          <a:ext cx="8856984" cy="43047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Abgerundete rechteckige Legende 9"/>
          <p:cNvSpPr/>
          <p:nvPr/>
        </p:nvSpPr>
        <p:spPr>
          <a:xfrm>
            <a:off x="7822604" y="775544"/>
            <a:ext cx="2448272" cy="940965"/>
          </a:xfrm>
          <a:prstGeom prst="wedgeRoundRectCallout">
            <a:avLst>
              <a:gd name="adj1" fmla="val -49693"/>
              <a:gd name="adj2" fmla="val 8016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…Anerkennung, höheres Lohnniveau…</a:t>
            </a:r>
          </a:p>
        </p:txBody>
      </p:sp>
    </p:spTree>
    <p:extLst>
      <p:ext uri="{BB962C8B-B14F-4D97-AF65-F5344CB8AC3E}">
        <p14:creationId xmlns:p14="http://schemas.microsoft.com/office/powerpoint/2010/main" val="3145895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Mathematik 16:9">
  <a:themeElements>
    <a:clrScheme name="Blau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16309068_TF02787947" id="{C1576DAF-C5C4-4C51-88ED-7783D3D40434}" vid="{34A11073-710A-4964-9C24-5C4495B1BC2C}"/>
    </a:ext>
  </a:extLst>
</a:theme>
</file>

<file path=ppt/theme/theme2.xml><?xml version="1.0" encoding="utf-8"?>
<a:theme xmlns:a="http://schemas.openxmlformats.org/drawingml/2006/main" name="Office-Design">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A97C96"/>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Design">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A97C96"/>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Präsentation für den Mathematikunterricht mit Pi (Breitbild)</Template>
  <TotalTime>0</TotalTime>
  <Words>3327</Words>
  <Application>Microsoft Office PowerPoint</Application>
  <PresentationFormat>Benutzerdefiniert</PresentationFormat>
  <Paragraphs>550</Paragraphs>
  <Slides>30</Slides>
  <Notes>23</Notes>
  <HiddenSlides>1</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30</vt:i4>
      </vt:variant>
    </vt:vector>
  </HeadingPairs>
  <TitlesOfParts>
    <vt:vector size="35" baseType="lpstr">
      <vt:lpstr>Microsoft YaHei</vt:lpstr>
      <vt:lpstr>Arial</vt:lpstr>
      <vt:lpstr>Calibri</vt:lpstr>
      <vt:lpstr>Euphemia</vt:lpstr>
      <vt:lpstr>Mathematik 16:9</vt:lpstr>
      <vt:lpstr>Berufliche Chancen und Möglichkeiten durch eine Ausbildung im Dualen System</vt:lpstr>
      <vt:lpstr>Themen </vt:lpstr>
      <vt:lpstr>Vorstellung des Vereins A.A.U e. V.</vt:lpstr>
      <vt:lpstr>Das Bildungssystem in Deutschland</vt:lpstr>
      <vt:lpstr>Schulpflicht</vt:lpstr>
      <vt:lpstr>Das Schulsystem in Bayern</vt:lpstr>
      <vt:lpstr>Gesetzliche Grundlagen der Berufsausbildung</vt:lpstr>
      <vt:lpstr>Berufsausbildung im Dualen System</vt:lpstr>
      <vt:lpstr>WARUM Ausbildung?</vt:lpstr>
      <vt:lpstr>Welche Berufe gibt es?</vt:lpstr>
      <vt:lpstr>Ein Betrieb – viele Berufe</vt:lpstr>
      <vt:lpstr>Ein Betrieb – viele Berufe</vt:lpstr>
      <vt:lpstr>Ein Betrieb – viele Berufe</vt:lpstr>
      <vt:lpstr>Kaufmann/-frau für Büromanagement</vt:lpstr>
      <vt:lpstr>Fachinformatiker*in</vt:lpstr>
      <vt:lpstr>Verkäufer*in bzw. Kaufmann/-frau im Einzelhandel</vt:lpstr>
      <vt:lpstr>Fachlagerist*in / Fachkraft für Lagerlogistik</vt:lpstr>
      <vt:lpstr>Schreiner*in             Zimmerer/Zimmerin</vt:lpstr>
      <vt:lpstr>(Zahn)Medizinische*r Fachangestellte*r</vt:lpstr>
      <vt:lpstr>Duale und Schulische Berufsausbildung im Vergleich</vt:lpstr>
      <vt:lpstr>Kinderpfleger*in / Erzieher*in</vt:lpstr>
      <vt:lpstr>Generalistische Pflegeausbildung zum Pflegefachfrau/Pflegefachmann</vt:lpstr>
      <vt:lpstr>Weiterbildungsmöglichkeiten</vt:lpstr>
      <vt:lpstr>Beispiel: Bau- und Ausbaugewerbe</vt:lpstr>
      <vt:lpstr>Was muss ich tun?</vt:lpstr>
      <vt:lpstr>Wege in die Ausbildung</vt:lpstr>
      <vt:lpstr>Pflichten eines/einer Auszubildenden</vt:lpstr>
      <vt:lpstr>TIPPs </vt:lpstr>
      <vt:lpstr>VIELEN DANK!</vt:lpstr>
      <vt:lpstr>Quellen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Titellayout</dc:title>
  <dc:creator>"Bodo Fargeon AAU" &lt;bodo.fargeon@aau-augsburg.de&gt;</dc:creator>
  <cp:lastModifiedBy>AAUBodo</cp:lastModifiedBy>
  <cp:revision>229</cp:revision>
  <cp:lastPrinted>2022-05-10T09:20:56Z</cp:lastPrinted>
  <dcterms:created xsi:type="dcterms:W3CDTF">2022-02-03T13:40:16Z</dcterms:created>
  <dcterms:modified xsi:type="dcterms:W3CDTF">2023-06-30T17:05:22Z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